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9" r:id="rId1"/>
  </p:sldMasterIdLst>
  <p:notesMasterIdLst>
    <p:notesMasterId r:id="rId19"/>
  </p:notesMasterIdLst>
  <p:sldIdLst>
    <p:sldId id="275" r:id="rId2"/>
    <p:sldId id="272" r:id="rId3"/>
    <p:sldId id="276" r:id="rId4"/>
    <p:sldId id="279" r:id="rId5"/>
    <p:sldId id="278" r:id="rId6"/>
    <p:sldId id="277" r:id="rId7"/>
    <p:sldId id="280" r:id="rId8"/>
    <p:sldId id="285" r:id="rId9"/>
    <p:sldId id="291" r:id="rId10"/>
    <p:sldId id="293" r:id="rId11"/>
    <p:sldId id="282" r:id="rId12"/>
    <p:sldId id="281" r:id="rId13"/>
    <p:sldId id="283" r:id="rId14"/>
    <p:sldId id="290" r:id="rId15"/>
    <p:sldId id="286" r:id="rId16"/>
    <p:sldId id="292" r:id="rId17"/>
    <p:sldId id="287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100E"/>
    <a:srgbClr val="DAD7C6"/>
    <a:srgbClr val="AA4B0A"/>
    <a:srgbClr val="6F2313"/>
    <a:srgbClr val="EC660D"/>
    <a:srgbClr val="00204F"/>
    <a:srgbClr val="0086AC"/>
    <a:srgbClr val="41140B"/>
    <a:srgbClr val="9E1306"/>
    <a:srgbClr val="C6AE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900" autoAdjust="0"/>
    <p:restoredTop sz="94660"/>
  </p:normalViewPr>
  <p:slideViewPr>
    <p:cSldViewPr>
      <p:cViewPr varScale="1">
        <p:scale>
          <a:sx n="73" d="100"/>
          <a:sy n="73" d="100"/>
        </p:scale>
        <p:origin x="1038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49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5EE5DD-14CE-475A-93C6-84F387FFC5E8}" type="datetimeFigureOut">
              <a:rPr lang="en-US" smtClean="0"/>
              <a:pPr/>
              <a:t>10/4/2022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 smtClean="0"/>
              <a:t>© Copyright Showeet.com</a:t>
            </a:r>
            <a:endParaRPr lang="en-US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D57A68-B95A-498B-8FA1-D6E958C41C5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6411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tilisateur\Documents\Perso\sho8\WATERCOLOR\fond2_watercolor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-3175"/>
            <a:ext cx="915035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1619672" y="2463031"/>
            <a:ext cx="6382072" cy="1470025"/>
          </a:xfrm>
        </p:spPr>
        <p:txBody>
          <a:bodyPr lIns="0" rIns="0" anchor="b">
            <a:noAutofit/>
          </a:bodyPr>
          <a:lstStyle>
            <a:lvl1pPr algn="r">
              <a:lnSpc>
                <a:spcPts val="4600"/>
              </a:lnSpc>
              <a:defRPr sz="6000" b="0" cap="none" baseline="0">
                <a:solidFill>
                  <a:srgbClr val="EC660D"/>
                </a:solidFill>
                <a:latin typeface="ChopinScript" pitchFamily="66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598141" y="3999979"/>
            <a:ext cx="2403603" cy="365125"/>
          </a:xfrm>
        </p:spPr>
        <p:txBody>
          <a:bodyPr/>
          <a:lstStyle>
            <a:lvl1pPr algn="r">
              <a:defRPr sz="1400">
                <a:solidFill>
                  <a:srgbClr val="6F231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87D89EED-4E11-4D7F-9EAA-86CBFAD2334D}" type="datetimeFigureOut">
              <a:rPr lang="fr-FR" smtClean="0"/>
              <a:pPr/>
              <a:t>04/10/2022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86840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&amp; 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tilisateur\Documents\Perso\sho8\WATERCOLOR\fond1_watercolor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-3175"/>
            <a:ext cx="915035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971600" y="188640"/>
            <a:ext cx="6563072" cy="1143000"/>
          </a:xfrm>
        </p:spPr>
        <p:txBody>
          <a:bodyPr>
            <a:noAutofit/>
          </a:bodyPr>
          <a:lstStyle>
            <a:lvl1pPr algn="r">
              <a:lnSpc>
                <a:spcPts val="4000"/>
              </a:lnSpc>
              <a:defRPr sz="4800" cap="none" baseline="0">
                <a:solidFill>
                  <a:srgbClr val="EC660D"/>
                </a:solidFill>
                <a:latin typeface="ChopinScript" pitchFamily="66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3995936" y="1988840"/>
            <a:ext cx="4690864" cy="4137323"/>
          </a:xfrm>
        </p:spPr>
        <p:txBody>
          <a:bodyPr lIns="0" rIns="0">
            <a:normAutofit/>
          </a:bodyPr>
          <a:lstStyle>
            <a:lvl1pPr algn="r">
              <a:defRPr sz="2400">
                <a:solidFill>
                  <a:srgbClr val="6F2313"/>
                </a:solidFill>
                <a:latin typeface="Arial" pitchFamily="34" charset="0"/>
                <a:cs typeface="Arial" pitchFamily="34" charset="0"/>
              </a:defRPr>
            </a:lvl1pPr>
            <a:lvl2pPr algn="r">
              <a:defRPr sz="2000">
                <a:solidFill>
                  <a:srgbClr val="6F2313"/>
                </a:solidFill>
                <a:latin typeface="Arial" pitchFamily="34" charset="0"/>
                <a:cs typeface="Arial" pitchFamily="34" charset="0"/>
              </a:defRPr>
            </a:lvl2pPr>
            <a:lvl3pPr algn="r">
              <a:defRPr sz="1800">
                <a:solidFill>
                  <a:srgbClr val="6F2313"/>
                </a:solidFill>
                <a:latin typeface="Arial" pitchFamily="34" charset="0"/>
                <a:cs typeface="Arial" pitchFamily="34" charset="0"/>
              </a:defRPr>
            </a:lvl3pPr>
            <a:lvl4pPr algn="r">
              <a:defRPr sz="1600">
                <a:solidFill>
                  <a:srgbClr val="6F2313"/>
                </a:solidFill>
                <a:latin typeface="Arial" pitchFamily="34" charset="0"/>
                <a:cs typeface="Arial" pitchFamily="34" charset="0"/>
              </a:defRPr>
            </a:lvl4pPr>
            <a:lvl5pPr algn="r">
              <a:defRPr sz="1600">
                <a:solidFill>
                  <a:srgbClr val="6F2313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5004048" y="6356350"/>
            <a:ext cx="2895600" cy="365125"/>
          </a:xfrm>
        </p:spPr>
        <p:txBody>
          <a:bodyPr/>
          <a:lstStyle/>
          <a:p>
            <a:pPr algn="r"/>
            <a:r>
              <a:rPr lang="en-US" noProof="0" dirty="0" smtClean="0"/>
              <a:t>Your footer here</a:t>
            </a:r>
            <a:endParaRPr lang="en-US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028384" y="6356350"/>
            <a:ext cx="658416" cy="365125"/>
          </a:xfrm>
        </p:spPr>
        <p:txBody>
          <a:bodyPr/>
          <a:lstStyle>
            <a:lvl1pPr algn="r">
              <a:defRPr/>
            </a:lvl1pPr>
          </a:lstStyle>
          <a:p>
            <a:fld id="{AE199FAC-4B86-4121-B622-50028D35B744}" type="slidenum">
              <a:rPr lang="fr-FR" smtClean="0"/>
              <a:pPr/>
              <a:t>‹#›</a:t>
            </a:fld>
            <a:endParaRPr lang="fr-FR" dirty="0"/>
          </a:p>
        </p:txBody>
      </p:sp>
      <p:cxnSp>
        <p:nvCxnSpPr>
          <p:cNvPr id="8" name="Connecteur droit 7"/>
          <p:cNvCxnSpPr/>
          <p:nvPr userDrawn="1"/>
        </p:nvCxnSpPr>
        <p:spPr>
          <a:xfrm>
            <a:off x="3995936" y="6309320"/>
            <a:ext cx="4680520" cy="0"/>
          </a:xfrm>
          <a:prstGeom prst="line">
            <a:avLst/>
          </a:prstGeom>
          <a:ln w="28575">
            <a:solidFill>
              <a:srgbClr val="EC66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space réservé du pied de page 4"/>
          <p:cNvSpPr txBox="1">
            <a:spLocks/>
          </p:cNvSpPr>
          <p:nvPr userDrawn="1"/>
        </p:nvSpPr>
        <p:spPr>
          <a:xfrm>
            <a:off x="7812360" y="6356350"/>
            <a:ext cx="37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smtClean="0"/>
              <a:t>-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5554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89EED-4E11-4D7F-9EAA-86CBFAD2334D}" type="datetimeFigureOut">
              <a:rPr lang="fr-FR" smtClean="0"/>
              <a:pPr/>
              <a:t>04/10/2022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Your footer here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99FAC-4B86-4121-B622-50028D35B744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7" name="Rectangle 6"/>
          <p:cNvSpPr/>
          <p:nvPr userDrawn="1"/>
        </p:nvSpPr>
        <p:spPr>
          <a:xfrm rot="5400000">
            <a:off x="8396804" y="5799922"/>
            <a:ext cx="1839157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1421808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ctrTitle"/>
          </p:nvPr>
        </p:nvSpPr>
        <p:spPr>
          <a:xfrm>
            <a:off x="785786" y="2463031"/>
            <a:ext cx="7929618" cy="1470025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AA4B0A"/>
                </a:solidFill>
              </a:rPr>
              <a:t>МКОУ </a:t>
            </a:r>
            <a:br>
              <a:rPr lang="ru-RU" b="1" dirty="0" smtClean="0">
                <a:solidFill>
                  <a:srgbClr val="AA4B0A"/>
                </a:solidFill>
              </a:rPr>
            </a:br>
            <a:r>
              <a:rPr lang="ru-RU" b="1" dirty="0" smtClean="0">
                <a:solidFill>
                  <a:srgbClr val="AA4B0A"/>
                </a:solidFill>
              </a:rPr>
              <a:t>«</a:t>
            </a:r>
            <a:r>
              <a:rPr lang="ru-RU" b="1" dirty="0" err="1" smtClean="0">
                <a:solidFill>
                  <a:srgbClr val="AA4B0A"/>
                </a:solidFill>
              </a:rPr>
              <a:t>Рассветовская</a:t>
            </a:r>
            <a:r>
              <a:rPr lang="ru-RU" b="1" dirty="0" smtClean="0">
                <a:solidFill>
                  <a:srgbClr val="AA4B0A"/>
                </a:solidFill>
              </a:rPr>
              <a:t> СОШ»</a:t>
            </a:r>
            <a:br>
              <a:rPr lang="ru-RU" b="1" dirty="0" smtClean="0">
                <a:solidFill>
                  <a:srgbClr val="AA4B0A"/>
                </a:solidFill>
              </a:rPr>
            </a:br>
            <a:r>
              <a:rPr lang="ru-RU" b="1" dirty="0" smtClean="0">
                <a:solidFill>
                  <a:srgbClr val="AA4B0A"/>
                </a:solidFill>
              </a:rPr>
              <a:t>история школы</a:t>
            </a:r>
            <a:endParaRPr lang="fr-FR" b="1" dirty="0">
              <a:solidFill>
                <a:srgbClr val="AA4B0A"/>
              </a:solidFill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2714613" y="3999979"/>
            <a:ext cx="3286148" cy="786343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rgbClr val="9E100E"/>
                </a:solidFill>
              </a:rPr>
              <a:t>2006-2022 г.г</a:t>
            </a:r>
            <a:endParaRPr lang="fr-FR" sz="4000" b="1" dirty="0">
              <a:solidFill>
                <a:srgbClr val="9E100E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78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latin typeface="Candara" pitchFamily="34" charset="0"/>
              </a:rPr>
              <a:t>2006 г.</a:t>
            </a:r>
            <a:endParaRPr lang="en-US" b="1" dirty="0">
              <a:latin typeface="Candara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22A8A-E335-4B01-9B47-7F79D612943A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noProof="0" smtClean="0"/>
              <a:t>Your footer here</a:t>
            </a:r>
            <a:endParaRPr lang="en-US" noProof="0"/>
          </a:p>
        </p:txBody>
      </p:sp>
      <p:sp>
        <p:nvSpPr>
          <p:cNvPr id="2" name="ZoneTexte 1"/>
          <p:cNvSpPr txBox="1"/>
          <p:nvPr/>
        </p:nvSpPr>
        <p:spPr>
          <a:xfrm>
            <a:off x="467544" y="1069368"/>
            <a:ext cx="7962108" cy="206210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sz="3200" dirty="0" smtClean="0">
                <a:solidFill>
                  <a:srgbClr val="6F2313"/>
                </a:solidFill>
                <a:latin typeface="ChopinScript" pitchFamily="66" charset="0"/>
              </a:rPr>
              <a:t>Основание начальной общеобразовательной школы </a:t>
            </a:r>
          </a:p>
          <a:p>
            <a:r>
              <a:rPr lang="ru-RU" sz="3200" dirty="0" smtClean="0">
                <a:solidFill>
                  <a:srgbClr val="6F2313"/>
                </a:solidFill>
                <a:latin typeface="ChopinScript" pitchFamily="66" charset="0"/>
              </a:rPr>
              <a:t>в с. Рассвет по инициативе Администрации </a:t>
            </a:r>
            <a:r>
              <a:rPr lang="ru-RU" sz="3200" dirty="0" err="1" smtClean="0">
                <a:solidFill>
                  <a:srgbClr val="6F2313"/>
                </a:solidFill>
                <a:latin typeface="ChopinScript" pitchFamily="66" charset="0"/>
              </a:rPr>
              <a:t>Тарумовского</a:t>
            </a:r>
            <a:r>
              <a:rPr lang="ru-RU" sz="3200" dirty="0" smtClean="0">
                <a:solidFill>
                  <a:srgbClr val="6F2313"/>
                </a:solidFill>
                <a:latin typeface="ChopinScript" pitchFamily="66" charset="0"/>
              </a:rPr>
              <a:t> района </a:t>
            </a:r>
          </a:p>
        </p:txBody>
      </p:sp>
      <p:pic>
        <p:nvPicPr>
          <p:cNvPr id="6146" name="Picture 2" descr="C:\Users\1\Downloads\image-01-10-22-01-21.heic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543760"/>
            <a:ext cx="5143146" cy="30535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48843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Козьмина </a:t>
            </a:r>
            <a:br>
              <a:rPr lang="ru-RU" dirty="0" smtClean="0"/>
            </a:br>
            <a:r>
              <a:rPr lang="ru-RU" dirty="0" smtClean="0"/>
              <a:t>Эльвира Акимовна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95936" y="5429264"/>
            <a:ext cx="4690864" cy="928694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 smtClean="0">
                <a:cs typeface="Aharoni" pitchFamily="2" charset="-79"/>
              </a:rPr>
              <a:t>Первый директор</a:t>
            </a:r>
          </a:p>
          <a:p>
            <a:pPr algn="l">
              <a:buNone/>
            </a:pPr>
            <a:r>
              <a:rPr lang="ru-RU" sz="2000" b="1" dirty="0" smtClean="0">
                <a:cs typeface="Aharoni" pitchFamily="2" charset="-79"/>
              </a:rPr>
              <a:t> школы с. Рассвет (с 2006 по 2008 </a:t>
            </a:r>
            <a:r>
              <a:rPr lang="ru-RU" sz="2000" b="1" dirty="0" err="1" smtClean="0">
                <a:cs typeface="Aharoni" pitchFamily="2" charset="-79"/>
              </a:rPr>
              <a:t>гг</a:t>
            </a:r>
            <a:r>
              <a:rPr lang="ru-RU" sz="2000" b="1" dirty="0" smtClean="0">
                <a:cs typeface="Aharoni" pitchFamily="2" charset="-79"/>
              </a:rPr>
              <a:t>)</a:t>
            </a:r>
            <a:endParaRPr lang="ru-RU" sz="2000" b="1" dirty="0">
              <a:cs typeface="Aharoni" pitchFamily="2" charset="-79"/>
            </a:endParaRPr>
          </a:p>
        </p:txBody>
      </p:sp>
      <p:pic>
        <p:nvPicPr>
          <p:cNvPr id="6" name="Рисунок 5" descr="Козьмина Э.А.+первая учительница.jpg"/>
          <p:cNvPicPr>
            <a:picLocks noChangeAspect="1"/>
          </p:cNvPicPr>
          <p:nvPr/>
        </p:nvPicPr>
        <p:blipFill rotWithShape="1">
          <a:blip r:embed="rId2" cstate="print"/>
          <a:srcRect l="-25" t="6116" r="25" b="-685"/>
          <a:stretch/>
        </p:blipFill>
        <p:spPr>
          <a:xfrm>
            <a:off x="4429124" y="1428736"/>
            <a:ext cx="3399150" cy="3798357"/>
          </a:xfrm>
          <a:prstGeom prst="rect">
            <a:avLst/>
          </a:prstGeom>
          <a:ln w="76200">
            <a:solidFill>
              <a:srgbClr val="AA4B0A"/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Century" pitchFamily="18" charset="0"/>
              </a:rPr>
              <a:t>2006 год</a:t>
            </a:r>
            <a:endParaRPr lang="ru-RU" b="1" dirty="0">
              <a:latin typeface="Century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35696" y="5229200"/>
            <a:ext cx="6851104" cy="1296144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Первый </a:t>
            </a:r>
            <a:r>
              <a:rPr lang="ru-RU" dirty="0" err="1" smtClean="0"/>
              <a:t>педколлектив</a:t>
            </a:r>
            <a:r>
              <a:rPr lang="ru-RU" dirty="0" smtClean="0"/>
              <a:t> школы: Козьмина Э.А.  </a:t>
            </a:r>
            <a:r>
              <a:rPr lang="ru-RU" dirty="0" err="1" smtClean="0"/>
              <a:t>Саввон</a:t>
            </a:r>
            <a:r>
              <a:rPr lang="ru-RU" dirty="0" smtClean="0"/>
              <a:t> О.А., </a:t>
            </a:r>
            <a:r>
              <a:rPr lang="ru-RU" dirty="0" err="1" smtClean="0"/>
              <a:t>Батаргазиев</a:t>
            </a:r>
            <a:r>
              <a:rPr lang="ru-RU" dirty="0" smtClean="0"/>
              <a:t> С.К.,</a:t>
            </a:r>
            <a:r>
              <a:rPr lang="ru-RU" dirty="0" err="1" smtClean="0"/>
              <a:t>Нурлубаева</a:t>
            </a:r>
            <a:r>
              <a:rPr lang="ru-RU" dirty="0" smtClean="0"/>
              <a:t> А.Я. </a:t>
            </a:r>
            <a:endParaRPr lang="ru-RU" dirty="0"/>
          </a:p>
        </p:txBody>
      </p:sp>
      <p:pic>
        <p:nvPicPr>
          <p:cNvPr id="1029" name="Picture 5" descr="C:\Users\1\Desktop\03.1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31" b="6995"/>
          <a:stretch/>
        </p:blipFill>
        <p:spPr bwMode="auto">
          <a:xfrm>
            <a:off x="0" y="1052736"/>
            <a:ext cx="4592203" cy="30092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0" name="Picture 6" descr="C:\Users\1\Downloads\новый-год-20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988840"/>
            <a:ext cx="4583658" cy="29719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Century" pitchFamily="18" charset="0"/>
              </a:rPr>
              <a:t>2006 год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488" y="5143512"/>
            <a:ext cx="5829312" cy="1357322"/>
          </a:xfrm>
        </p:spPr>
        <p:txBody>
          <a:bodyPr/>
          <a:lstStyle/>
          <a:p>
            <a:r>
              <a:rPr lang="ru-RU" dirty="0" smtClean="0"/>
              <a:t>2 класс с классным руководителем Козьминой Э.А. </a:t>
            </a:r>
            <a:endParaRPr lang="ru-RU" dirty="0"/>
          </a:p>
        </p:txBody>
      </p:sp>
      <p:pic>
        <p:nvPicPr>
          <p:cNvPr id="3074" name="Picture 2" descr="image-01-10-22-01-44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1071546"/>
            <a:ext cx="5929354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Century" pitchFamily="18" charset="0"/>
              </a:rPr>
              <a:t>2008 год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28800"/>
            <a:ext cx="8673690" cy="4569371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052736"/>
            <a:ext cx="82809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3600" dirty="0" smtClean="0">
                <a:solidFill>
                  <a:srgbClr val="9E100E"/>
                </a:solidFill>
                <a:latin typeface="Times New Roman"/>
                <a:ea typeface="Times New Roman"/>
              </a:rPr>
              <a:t>Школа меняет статус на основную общеобразовательную. Открываются 6-8 классы.</a:t>
            </a:r>
          </a:p>
          <a:p>
            <a:pPr>
              <a:spcAft>
                <a:spcPts val="0"/>
              </a:spcAft>
            </a:pPr>
            <a:r>
              <a:rPr lang="ru-RU" sz="3600" dirty="0" smtClean="0">
                <a:solidFill>
                  <a:srgbClr val="9E100E"/>
                </a:solidFill>
                <a:latin typeface="Times New Roman"/>
                <a:ea typeface="Times New Roman"/>
              </a:rPr>
              <a:t>Общее  </a:t>
            </a:r>
            <a:r>
              <a:rPr lang="ru-RU" sz="3600" dirty="0">
                <a:solidFill>
                  <a:srgbClr val="9E100E"/>
                </a:solidFill>
                <a:latin typeface="Times New Roman"/>
                <a:ea typeface="Times New Roman"/>
              </a:rPr>
              <a:t>количество  учащихся  составило 125  человек. </a:t>
            </a:r>
            <a:endParaRPr lang="ru-RU" sz="3600" dirty="0" smtClean="0">
              <a:solidFill>
                <a:srgbClr val="9E100E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3600" dirty="0" smtClean="0">
                <a:solidFill>
                  <a:srgbClr val="9E100E"/>
                </a:solidFill>
                <a:latin typeface="Times New Roman"/>
                <a:ea typeface="Times New Roman"/>
              </a:rPr>
              <a:t>Технический  </a:t>
            </a:r>
            <a:r>
              <a:rPr lang="ru-RU" sz="3600" dirty="0">
                <a:solidFill>
                  <a:srgbClr val="9E100E"/>
                </a:solidFill>
                <a:latin typeface="Times New Roman"/>
                <a:ea typeface="Times New Roman"/>
              </a:rPr>
              <a:t>персонал – 14 </a:t>
            </a:r>
            <a:r>
              <a:rPr lang="ru-RU" sz="3600" dirty="0" smtClean="0">
                <a:solidFill>
                  <a:srgbClr val="9E100E"/>
                </a:solidFill>
                <a:latin typeface="Times New Roman"/>
                <a:ea typeface="Times New Roman"/>
              </a:rPr>
              <a:t>чел,   </a:t>
            </a:r>
            <a:r>
              <a:rPr lang="ru-RU" sz="3600" dirty="0">
                <a:solidFill>
                  <a:srgbClr val="9E100E"/>
                </a:solidFill>
                <a:latin typeface="Times New Roman"/>
                <a:ea typeface="Times New Roman"/>
              </a:rPr>
              <a:t>педагогический  коллектив – 22 </a:t>
            </a:r>
            <a:r>
              <a:rPr lang="ru-RU" sz="3600" dirty="0" smtClean="0">
                <a:solidFill>
                  <a:srgbClr val="9E100E"/>
                </a:solidFill>
                <a:latin typeface="Times New Roman"/>
                <a:ea typeface="Times New Roman"/>
              </a:rPr>
              <a:t>чел. </a:t>
            </a:r>
            <a:endParaRPr lang="ru-RU" sz="3600" dirty="0">
              <a:solidFill>
                <a:srgbClr val="9E100E"/>
              </a:solidFill>
              <a:effectLst/>
              <a:latin typeface="Times New Roman"/>
              <a:ea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ванова Р.В.+директо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214290"/>
            <a:ext cx="4358426" cy="58095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Century Schoolbook" pitchFamily="18" charset="0"/>
              </a:rPr>
              <a:t>2008-2014гг</a:t>
            </a:r>
            <a:endParaRPr lang="ru-RU" b="1" dirty="0">
              <a:latin typeface="Century Schoolbook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3968" y="2060849"/>
            <a:ext cx="4717188" cy="3744416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Директор МКОУ «</a:t>
            </a:r>
            <a:r>
              <a:rPr lang="ru-RU" dirty="0" err="1" smtClean="0"/>
              <a:t>Рассветовская</a:t>
            </a:r>
            <a:r>
              <a:rPr lang="ru-RU" dirty="0" smtClean="0"/>
              <a:t> ООШ»</a:t>
            </a:r>
          </a:p>
          <a:p>
            <a:pPr algn="l">
              <a:buNone/>
            </a:pPr>
            <a:r>
              <a:rPr lang="ru-RU" dirty="0" smtClean="0"/>
              <a:t>	Иванова Р.В. </a:t>
            </a:r>
          </a:p>
          <a:p>
            <a:pPr algn="l">
              <a:buNone/>
            </a:pPr>
            <a:r>
              <a:rPr lang="ru-RU" dirty="0" smtClean="0"/>
              <a:t>	Отличник </a:t>
            </a:r>
            <a:r>
              <a:rPr lang="ru-RU" dirty="0"/>
              <a:t>образования </a:t>
            </a:r>
            <a:r>
              <a:rPr lang="ru-RU" dirty="0" smtClean="0"/>
              <a:t>ДААСР,                                   Почетный </a:t>
            </a:r>
            <a:r>
              <a:rPr lang="ru-RU" dirty="0"/>
              <a:t>работник </a:t>
            </a:r>
            <a:r>
              <a:rPr lang="ru-RU" dirty="0" smtClean="0"/>
              <a:t>                                            </a:t>
            </a:r>
            <a:r>
              <a:rPr lang="ru-RU" dirty="0"/>
              <a:t>общего  образования  </a:t>
            </a:r>
            <a:r>
              <a:rPr lang="ru-RU" dirty="0" smtClean="0"/>
              <a:t>РФ </a:t>
            </a:r>
            <a:endParaRPr lang="ru-RU" dirty="0"/>
          </a:p>
          <a:p>
            <a:pPr algn="l">
              <a:buNone/>
            </a:pPr>
            <a:endParaRPr lang="ru-RU" dirty="0" smtClean="0"/>
          </a:p>
          <a:p>
            <a:pPr algn="l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фото учителей\Кучапина Н.Г. зам дир по УВ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764060"/>
            <a:ext cx="4306174" cy="57403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Century Schoolbook" pitchFamily="18" charset="0"/>
              </a:rPr>
              <a:t>2008-2010 </a:t>
            </a:r>
            <a:r>
              <a:rPr lang="ru-RU" b="1" dirty="0" err="1">
                <a:latin typeface="Century Schoolbook" pitchFamily="18" charset="0"/>
              </a:rPr>
              <a:t>гг</a:t>
            </a:r>
            <a:endParaRPr lang="ru-RU" b="1" dirty="0">
              <a:latin typeface="Century Schoolbook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55976" y="2214554"/>
            <a:ext cx="4608512" cy="3911609"/>
          </a:xfrm>
        </p:spPr>
        <p:txBody>
          <a:bodyPr>
            <a:noAutofit/>
          </a:bodyPr>
          <a:lstStyle/>
          <a:p>
            <a:pPr algn="l"/>
            <a:r>
              <a:rPr lang="ru-RU" sz="3200" b="1" dirty="0">
                <a:solidFill>
                  <a:srgbClr val="EC660D"/>
                </a:solidFill>
                <a:latin typeface="Century Schoolbook" pitchFamily="18" charset="0"/>
                <a:ea typeface="+mj-ea"/>
              </a:rPr>
              <a:t>Заместитель </a:t>
            </a:r>
            <a:r>
              <a:rPr lang="ru-RU" sz="3200" b="1" dirty="0" smtClean="0">
                <a:solidFill>
                  <a:srgbClr val="EC660D"/>
                </a:solidFill>
                <a:latin typeface="Century Schoolbook" pitchFamily="18" charset="0"/>
                <a:ea typeface="+mj-ea"/>
              </a:rPr>
              <a:t>директора </a:t>
            </a:r>
            <a:r>
              <a:rPr lang="ru-RU" sz="3200" b="1" dirty="0">
                <a:solidFill>
                  <a:srgbClr val="EC660D"/>
                </a:solidFill>
                <a:latin typeface="Century Schoolbook" pitchFamily="18" charset="0"/>
                <a:ea typeface="+mj-ea"/>
              </a:rPr>
              <a:t>по УВР </a:t>
            </a:r>
          </a:p>
          <a:p>
            <a:pPr marL="0" indent="0" algn="l">
              <a:buNone/>
            </a:pPr>
            <a:r>
              <a:rPr lang="ru-RU" sz="3200" b="1" dirty="0" err="1">
                <a:solidFill>
                  <a:srgbClr val="EC660D"/>
                </a:solidFill>
                <a:latin typeface="Century Schoolbook" pitchFamily="18" charset="0"/>
                <a:ea typeface="+mj-ea"/>
              </a:rPr>
              <a:t>Кучапина</a:t>
            </a:r>
            <a:r>
              <a:rPr lang="ru-RU" sz="3200" b="1" dirty="0">
                <a:solidFill>
                  <a:srgbClr val="EC660D"/>
                </a:solidFill>
                <a:latin typeface="Century Schoolbook" pitchFamily="18" charset="0"/>
                <a:ea typeface="+mj-ea"/>
              </a:rPr>
              <a:t> Надежда Георгиевна </a:t>
            </a:r>
          </a:p>
          <a:p>
            <a:pPr marL="0" indent="0" algn="l">
              <a:buNone/>
            </a:pPr>
            <a:r>
              <a:rPr lang="ru-RU" sz="3200" b="1" dirty="0">
                <a:solidFill>
                  <a:srgbClr val="EC660D"/>
                </a:solidFill>
                <a:latin typeface="Century Schoolbook" pitchFamily="18" charset="0"/>
                <a:ea typeface="+mj-ea"/>
              </a:rPr>
              <a:t>Ветеран Труда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067128" cy="1512168"/>
          </a:xfrm>
        </p:spPr>
        <p:txBody>
          <a:bodyPr/>
          <a:lstStyle/>
          <a:p>
            <a:pPr algn="ctr"/>
            <a:r>
              <a:rPr lang="ru-RU" b="1" dirty="0"/>
              <a:t>Педагогический коллектив </a:t>
            </a:r>
            <a:r>
              <a:rPr lang="ru-RU" b="1" dirty="0" smtClean="0"/>
              <a:t>школы</a:t>
            </a:r>
            <a:br>
              <a:rPr lang="ru-RU" b="1" dirty="0" smtClean="0"/>
            </a:br>
            <a:r>
              <a:rPr lang="ru-RU" b="1" dirty="0" smtClean="0"/>
              <a:t> </a:t>
            </a:r>
            <a:r>
              <a:rPr lang="ru-RU" b="1" dirty="0">
                <a:latin typeface="Century Schoolbook" pitchFamily="18" charset="0"/>
              </a:rPr>
              <a:t>2008-2014гг </a:t>
            </a:r>
          </a:p>
        </p:txBody>
      </p:sp>
      <p:pic>
        <p:nvPicPr>
          <p:cNvPr id="4098" name="Picture 2" descr="C:\Users\1\Downloads\коллектив 2010-2012 гг_page-000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8" t="6161" r="3595" b="71506"/>
          <a:stretch/>
        </p:blipFill>
        <p:spPr bwMode="auto">
          <a:xfrm>
            <a:off x="1475656" y="1700808"/>
            <a:ext cx="7416824" cy="1975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1\Downloads\03.1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533" y="3616517"/>
            <a:ext cx="3164012" cy="2029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фото учителей\Кубалыева Шахригюль Исрафиловна+классный рук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81" y="3818660"/>
            <a:ext cx="1222152" cy="1546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62382" y="5365656"/>
            <a:ext cx="1313674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err="1" smtClean="0">
                <a:solidFill>
                  <a:srgbClr val="DAD7C6"/>
                </a:solidFill>
              </a:rPr>
              <a:t>Кубалыева</a:t>
            </a:r>
            <a:r>
              <a:rPr lang="ru-RU" sz="1200" dirty="0" smtClean="0">
                <a:solidFill>
                  <a:srgbClr val="DAD7C6"/>
                </a:solidFill>
              </a:rPr>
              <a:t> Ш.И.</a:t>
            </a:r>
          </a:p>
          <a:p>
            <a:r>
              <a:rPr lang="ru-RU" sz="1200" dirty="0" err="1" smtClean="0">
                <a:solidFill>
                  <a:srgbClr val="DAD7C6"/>
                </a:solidFill>
              </a:rPr>
              <a:t>Уч.информатики</a:t>
            </a:r>
            <a:endParaRPr lang="ru-RU" sz="1200" dirty="0">
              <a:solidFill>
                <a:srgbClr val="DAD7C6"/>
              </a:solidFill>
            </a:endParaRPr>
          </a:p>
        </p:txBody>
      </p:sp>
      <p:pic>
        <p:nvPicPr>
          <p:cNvPr id="4101" name="Picture 5" descr="D:\фото учителей\Магдиева М.М.+уч. истории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010" y="3834901"/>
            <a:ext cx="1282371" cy="1592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80010" y="5427394"/>
            <a:ext cx="1430143" cy="46166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err="1" smtClean="0">
                <a:solidFill>
                  <a:srgbClr val="DAD7C6"/>
                </a:solidFill>
              </a:rPr>
              <a:t>Магдиева</a:t>
            </a:r>
            <a:r>
              <a:rPr lang="ru-RU" sz="1200" dirty="0" smtClean="0">
                <a:solidFill>
                  <a:srgbClr val="DAD7C6"/>
                </a:solidFill>
              </a:rPr>
              <a:t> М.М.</a:t>
            </a:r>
          </a:p>
          <a:p>
            <a:r>
              <a:rPr lang="ru-RU" sz="1200" dirty="0" err="1" smtClean="0">
                <a:solidFill>
                  <a:srgbClr val="DAD7C6"/>
                </a:solidFill>
              </a:rPr>
              <a:t>Уч.истории</a:t>
            </a:r>
            <a:endParaRPr lang="ru-RU" sz="1200" dirty="0">
              <a:solidFill>
                <a:srgbClr val="DAD7C6"/>
              </a:solidFill>
            </a:endParaRPr>
          </a:p>
        </p:txBody>
      </p:sp>
      <p:pic>
        <p:nvPicPr>
          <p:cNvPr id="4102" name="Picture 6" descr="D:\фото учителей\Войтишко Елена Викторовна+классный руководитель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91" y="1988840"/>
            <a:ext cx="1039565" cy="1559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36090" y="3288771"/>
            <a:ext cx="1183581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err="1" smtClean="0"/>
              <a:t>Войтишко</a:t>
            </a:r>
            <a:r>
              <a:rPr lang="ru-RU" sz="1200" dirty="0" smtClean="0"/>
              <a:t> Е.В</a:t>
            </a:r>
          </a:p>
          <a:p>
            <a:r>
              <a:rPr lang="ru-RU" sz="1200" dirty="0" err="1" smtClean="0"/>
              <a:t>Уч.технологии</a:t>
            </a:r>
            <a:endParaRPr lang="ru-RU" sz="1200" dirty="0"/>
          </a:p>
        </p:txBody>
      </p:sp>
      <p:pic>
        <p:nvPicPr>
          <p:cNvPr id="4103" name="Picture 7" descr="D:\фото учителей\Алымова Анжелика Сергеевна класс. рук.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143" y="3849864"/>
            <a:ext cx="1183867" cy="1562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296143" y="5365656"/>
            <a:ext cx="1115617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err="1" smtClean="0">
                <a:solidFill>
                  <a:srgbClr val="DAD7C6"/>
                </a:solidFill>
              </a:rPr>
              <a:t>Алымова</a:t>
            </a:r>
            <a:r>
              <a:rPr lang="ru-RU" sz="1200" dirty="0" smtClean="0">
                <a:solidFill>
                  <a:srgbClr val="DAD7C6"/>
                </a:solidFill>
              </a:rPr>
              <a:t> А.С. </a:t>
            </a:r>
            <a:r>
              <a:rPr lang="ru-RU" sz="1200" dirty="0" err="1" smtClean="0">
                <a:solidFill>
                  <a:srgbClr val="DAD7C6"/>
                </a:solidFill>
              </a:rPr>
              <a:t>Уч.рус.яз</a:t>
            </a:r>
            <a:endParaRPr lang="ru-RU" sz="1200" dirty="0">
              <a:solidFill>
                <a:srgbClr val="DAD7C6"/>
              </a:solidFill>
            </a:endParaRPr>
          </a:p>
        </p:txBody>
      </p:sp>
      <p:pic>
        <p:nvPicPr>
          <p:cNvPr id="4104" name="Picture 8" descr="D:\фото учителей\Гаджиалиева З.С.+завуч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79" y="3861048"/>
            <a:ext cx="1103822" cy="1720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0" y="5427394"/>
            <a:ext cx="1331640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err="1" smtClean="0">
                <a:solidFill>
                  <a:srgbClr val="DAD7C6"/>
                </a:solidFill>
              </a:rPr>
              <a:t>ГаджиалиеваЗ.С</a:t>
            </a:r>
            <a:r>
              <a:rPr lang="ru-RU" sz="1200" dirty="0" smtClean="0">
                <a:solidFill>
                  <a:srgbClr val="DAD7C6"/>
                </a:solidFill>
              </a:rPr>
              <a:t>.</a:t>
            </a:r>
          </a:p>
          <a:p>
            <a:r>
              <a:rPr lang="ru-RU" sz="1200" dirty="0" err="1" smtClean="0">
                <a:solidFill>
                  <a:srgbClr val="DAD7C6"/>
                </a:solidFill>
              </a:rPr>
              <a:t>Уч.истории</a:t>
            </a:r>
            <a:endParaRPr lang="ru-RU" sz="1200" dirty="0">
              <a:solidFill>
                <a:srgbClr val="DAD7C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2092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6563072" cy="1512168"/>
          </a:xfrm>
        </p:spPr>
        <p:txBody>
          <a:bodyPr/>
          <a:lstStyle/>
          <a:p>
            <a:pPr algn="l"/>
            <a:r>
              <a:rPr lang="ru-RU" b="1" dirty="0" err="1"/>
              <a:t>Педколлектив</a:t>
            </a:r>
            <a:r>
              <a:rPr lang="ru-RU" b="1" dirty="0"/>
              <a:t> начальной школы 2008-2014 </a:t>
            </a:r>
            <a:r>
              <a:rPr lang="ru-RU" b="1" dirty="0" err="1"/>
              <a:t>гг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988840"/>
            <a:ext cx="6203032" cy="4248472"/>
          </a:xfrm>
        </p:spPr>
      </p:pic>
    </p:spTree>
    <p:extLst>
      <p:ext uri="{BB962C8B-B14F-4D97-AF65-F5344CB8AC3E}">
        <p14:creationId xmlns:p14="http://schemas.microsoft.com/office/powerpoint/2010/main" val="3924151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Century Schoolbook" pitchFamily="18" charset="0"/>
              </a:rPr>
              <a:t>2009-2010 </a:t>
            </a:r>
            <a:r>
              <a:rPr lang="ru-RU" b="1" dirty="0" err="1">
                <a:latin typeface="Century Schoolbook" pitchFamily="18" charset="0"/>
              </a:rPr>
              <a:t>уч.г</a:t>
            </a:r>
            <a:r>
              <a:rPr lang="ru-RU" b="1" dirty="0">
                <a:latin typeface="Century Schoolbook" pitchFamily="18" charset="0"/>
              </a:rPr>
              <a:t>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71802" y="5286388"/>
            <a:ext cx="5614998" cy="1285884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ru-RU" dirty="0" smtClean="0"/>
              <a:t>Первый выпуск </a:t>
            </a:r>
            <a:r>
              <a:rPr lang="ru-RU" dirty="0" err="1" smtClean="0"/>
              <a:t>Рассветовской</a:t>
            </a:r>
            <a:r>
              <a:rPr lang="ru-RU" dirty="0" smtClean="0"/>
              <a:t> ООШ</a:t>
            </a:r>
          </a:p>
          <a:p>
            <a:pPr algn="l"/>
            <a:r>
              <a:rPr lang="ru-RU" dirty="0" smtClean="0"/>
              <a:t>9А </a:t>
            </a:r>
            <a:r>
              <a:rPr lang="ru-RU" dirty="0" err="1" smtClean="0"/>
              <a:t>кл</a:t>
            </a:r>
            <a:r>
              <a:rPr lang="ru-RU" dirty="0" smtClean="0"/>
              <a:t>. Классный руководитель А.С. </a:t>
            </a:r>
            <a:r>
              <a:rPr lang="ru-RU" dirty="0" err="1" smtClean="0"/>
              <a:t>Алымова</a:t>
            </a:r>
            <a:endParaRPr lang="ru-RU" dirty="0" smtClean="0"/>
          </a:p>
          <a:p>
            <a:pPr algn="l"/>
            <a:r>
              <a:rPr lang="ru-RU" dirty="0" smtClean="0"/>
              <a:t>9Б </a:t>
            </a:r>
            <a:r>
              <a:rPr lang="ru-RU" dirty="0" err="1" smtClean="0"/>
              <a:t>кл</a:t>
            </a:r>
            <a:r>
              <a:rPr lang="ru-RU" dirty="0" smtClean="0"/>
              <a:t>. Классный руководитель Керимова Р.Я.</a:t>
            </a:r>
            <a:endParaRPr lang="ru-RU" dirty="0"/>
          </a:p>
        </p:txBody>
      </p:sp>
      <p:pic>
        <p:nvPicPr>
          <p:cNvPr id="7170" name="Picture 2" descr="SDC107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1142984"/>
            <a:ext cx="5403855" cy="38639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Century Schoolbook" pitchFamily="18" charset="0"/>
              </a:rPr>
              <a:t>2011-2012 </a:t>
            </a:r>
            <a:r>
              <a:rPr lang="ru-RU" b="1" dirty="0" err="1" smtClean="0">
                <a:latin typeface="Century Schoolbook" pitchFamily="18" charset="0"/>
              </a:rPr>
              <a:t>уч.г</a:t>
            </a:r>
            <a:r>
              <a:rPr lang="ru-RU" b="1" dirty="0" smtClean="0">
                <a:latin typeface="Century Schoolbook" pitchFamily="18" charset="0"/>
              </a:rPr>
              <a:t>.</a:t>
            </a:r>
            <a:endParaRPr lang="ru-RU" b="1" dirty="0">
              <a:latin typeface="Century Schoolbook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0" y="1214422"/>
            <a:ext cx="2952328" cy="2862650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ru-RU" dirty="0" smtClean="0"/>
              <a:t>Школа получает статус средней общеобразовательной</a:t>
            </a:r>
          </a:p>
          <a:p>
            <a:pPr algn="l"/>
            <a:r>
              <a:rPr lang="ru-RU" dirty="0" smtClean="0"/>
              <a:t>Первый выпуск 11 класса</a:t>
            </a:r>
          </a:p>
          <a:p>
            <a:pPr algn="l"/>
            <a:r>
              <a:rPr lang="ru-RU" dirty="0" smtClean="0"/>
              <a:t> Классный руководитель А.С. </a:t>
            </a:r>
            <a:r>
              <a:rPr lang="ru-RU" dirty="0" err="1" smtClean="0"/>
              <a:t>Алымова</a:t>
            </a:r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5122" name="Picture 2" descr="SAM_12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9592" y="1412776"/>
            <a:ext cx="3063285" cy="29660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789040"/>
            <a:ext cx="4896544" cy="2212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Школьный двор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4786322"/>
            <a:ext cx="5143536" cy="1643074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Благодаря неустанным  стараниям коллектива двор  школы  стал лучшим школьным двором в </a:t>
            </a:r>
            <a:r>
              <a:rPr lang="ru-RU" dirty="0" err="1" smtClean="0"/>
              <a:t>Тарумовском</a:t>
            </a:r>
            <a:r>
              <a:rPr lang="ru-RU" dirty="0" smtClean="0"/>
              <a:t> районе </a:t>
            </a:r>
            <a:endParaRPr lang="ru-RU" dirty="0"/>
          </a:p>
        </p:txBody>
      </p:sp>
      <p:pic>
        <p:nvPicPr>
          <p:cNvPr id="8194" name="Picture 2" descr="SAM_12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71612"/>
            <a:ext cx="3200400" cy="2381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5" name="Picture 3" descr="SAM_12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071546"/>
            <a:ext cx="3082925" cy="2381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7" name="Picture 5" descr="SAM_12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2857496"/>
            <a:ext cx="3082925" cy="23066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488832" cy="1143000"/>
          </a:xfrm>
        </p:spPr>
        <p:txBody>
          <a:bodyPr/>
          <a:lstStyle/>
          <a:p>
            <a:pPr algn="ctr"/>
            <a:r>
              <a:rPr lang="ru-RU" dirty="0" smtClean="0"/>
              <a:t>Спортивные площадки  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8194" name="Picture 2" descr="C:\Users\1\Downloads\image-03-10-22-05-31-4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324" t="9860" r="-1" b="25374"/>
          <a:stretch/>
        </p:blipFill>
        <p:spPr bwMode="auto">
          <a:xfrm>
            <a:off x="4139952" y="849933"/>
            <a:ext cx="4299770" cy="3396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815" y="3933056"/>
            <a:ext cx="6057733" cy="2448272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dirty="0" smtClean="0"/>
              <a:t>За время существования школы на ее территории силами работников были оборудованы волейбольная площадка, спортплощадка с турниками.</a:t>
            </a:r>
          </a:p>
          <a:p>
            <a:pPr algn="l"/>
            <a:r>
              <a:rPr lang="ru-RU" dirty="0" smtClean="0"/>
              <a:t>В 2016 году при поддержке администрации </a:t>
            </a:r>
            <a:r>
              <a:rPr lang="ru-RU" dirty="0" err="1" smtClean="0"/>
              <a:t>Уллубиевского</a:t>
            </a:r>
            <a:r>
              <a:rPr lang="ru-RU" dirty="0" smtClean="0"/>
              <a:t> с/с оборудована площадка для </a:t>
            </a:r>
            <a:r>
              <a:rPr lang="ru-RU" dirty="0" err="1" smtClean="0"/>
              <a:t>воркаута</a:t>
            </a:r>
            <a:r>
              <a:rPr lang="ru-RU" dirty="0" smtClean="0"/>
              <a:t> – уличной гимнастики </a:t>
            </a:r>
            <a:endParaRPr lang="ru-RU" dirty="0"/>
          </a:p>
        </p:txBody>
      </p:sp>
      <p:pic>
        <p:nvPicPr>
          <p:cNvPr id="8195" name="Picture 3" descr="C:\Users\1\Downloads\image-03-10-22-05-31-3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55760"/>
            <a:ext cx="3321429" cy="24910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196" name="Picture 4" descr="C:\Users\1\Downloads\image-03-10-22-05-31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31" t="9069" b="21736"/>
          <a:stretch/>
        </p:blipFill>
        <p:spPr bwMode="auto">
          <a:xfrm>
            <a:off x="179512" y="3740746"/>
            <a:ext cx="2589889" cy="1812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761671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6851104" cy="1143000"/>
          </a:xfrm>
        </p:spPr>
        <p:txBody>
          <a:bodyPr/>
          <a:lstStyle/>
          <a:p>
            <a:pPr algn="ctr"/>
            <a:r>
              <a:rPr lang="ru-RU" b="1" dirty="0" smtClean="0"/>
              <a:t>Гордость нашей школы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4149080"/>
            <a:ext cx="6768752" cy="1383254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endParaRPr lang="ru-RU" dirty="0" smtClean="0"/>
          </a:p>
        </p:txBody>
      </p:sp>
      <p:pic>
        <p:nvPicPr>
          <p:cNvPr id="5122" name="Picture 2" descr="C:\Users\1\Downloads\Screenshot_2022-10-03-13-54-24-191_com.whatsapp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19" t="19815" r="13744" b="45554"/>
          <a:stretch/>
        </p:blipFill>
        <p:spPr bwMode="auto">
          <a:xfrm>
            <a:off x="323528" y="1336332"/>
            <a:ext cx="2304256" cy="2659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3501008"/>
            <a:ext cx="2448272" cy="20313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cs typeface="Aharoni" pitchFamily="2" charset="-79"/>
              </a:rPr>
              <a:t>2018 г – </a:t>
            </a:r>
            <a:endParaRPr lang="ru-RU" b="1" dirty="0" smtClean="0">
              <a:solidFill>
                <a:srgbClr val="FF0000"/>
              </a:solidFill>
              <a:cs typeface="Aharoni" pitchFamily="2" charset="-79"/>
            </a:endParaRPr>
          </a:p>
          <a:p>
            <a:r>
              <a:rPr lang="ru-RU" dirty="0" err="1" smtClean="0">
                <a:solidFill>
                  <a:srgbClr val="C00000"/>
                </a:solidFill>
              </a:rPr>
              <a:t>Османова</a:t>
            </a:r>
            <a:r>
              <a:rPr lang="ru-RU" dirty="0" smtClean="0">
                <a:solidFill>
                  <a:srgbClr val="C00000"/>
                </a:solidFill>
              </a:rPr>
              <a:t> Марьям, выпускница Дагестанского профессионально-педагогического колледжа 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5123" name="Picture 3" descr="C:\Users\1\Downloads\IMG_20221003_163130_93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67" t="-1228" r="28839" b="47025"/>
          <a:stretch/>
        </p:blipFill>
        <p:spPr bwMode="auto">
          <a:xfrm>
            <a:off x="2987824" y="1259774"/>
            <a:ext cx="1901211" cy="288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843808" y="3639507"/>
            <a:ext cx="2232248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2020 г. </a:t>
            </a:r>
            <a:r>
              <a:rPr lang="ru-RU" dirty="0" smtClean="0">
                <a:solidFill>
                  <a:srgbClr val="C00000"/>
                </a:solidFill>
              </a:rPr>
              <a:t>–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Чупанова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Асият</a:t>
            </a:r>
            <a:r>
              <a:rPr lang="ru-RU" dirty="0">
                <a:solidFill>
                  <a:srgbClr val="C00000"/>
                </a:solidFill>
              </a:rPr>
              <a:t>. </a:t>
            </a:r>
            <a:r>
              <a:rPr lang="ru-RU" dirty="0" smtClean="0">
                <a:solidFill>
                  <a:srgbClr val="C00000"/>
                </a:solidFill>
              </a:rPr>
              <a:t>студентка Саратовской </a:t>
            </a:r>
            <a:r>
              <a:rPr lang="ru-RU" dirty="0">
                <a:solidFill>
                  <a:srgbClr val="C00000"/>
                </a:solidFill>
              </a:rPr>
              <a:t>медицинской Академии</a:t>
            </a:r>
          </a:p>
        </p:txBody>
      </p:sp>
      <p:pic>
        <p:nvPicPr>
          <p:cNvPr id="5124" name="Picture 4" descr="C:\Users\1\Downloads\IMG_20221003_164357_39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16" t="21400" r="16316" b="15350"/>
          <a:stretch/>
        </p:blipFill>
        <p:spPr bwMode="auto">
          <a:xfrm>
            <a:off x="5292080" y="1336332"/>
            <a:ext cx="2304256" cy="2659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292080" y="3995625"/>
            <a:ext cx="2304256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2021 г – </a:t>
            </a:r>
          </a:p>
          <a:p>
            <a:r>
              <a:rPr lang="ru-RU" dirty="0" err="1" smtClean="0">
                <a:solidFill>
                  <a:srgbClr val="C00000"/>
                </a:solidFill>
              </a:rPr>
              <a:t>Алымова</a:t>
            </a:r>
            <a:r>
              <a:rPr lang="ru-RU" dirty="0" smtClean="0">
                <a:solidFill>
                  <a:srgbClr val="C00000"/>
                </a:solidFill>
              </a:rPr>
              <a:t> Ника, студентка Медицинского колледжа№ 2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 г. Москвы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Гордость нашей школы </a:t>
            </a:r>
            <a:br>
              <a:rPr lang="ru-RU" dirty="0" smtClean="0"/>
            </a:br>
            <a:r>
              <a:rPr lang="ru-RU" b="1" dirty="0" smtClean="0"/>
              <a:t>2022 год</a:t>
            </a:r>
            <a:endParaRPr lang="ru-RU" b="1" dirty="0"/>
          </a:p>
        </p:txBody>
      </p:sp>
      <p:pic>
        <p:nvPicPr>
          <p:cNvPr id="6146" name="Picture 2" descr="C:\Users\1\Downloads\SAVE_20221003_1656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40769"/>
            <a:ext cx="2992907" cy="388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5229200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9E100E"/>
                </a:solidFill>
                <a:latin typeface="Century Schoolbook" pitchFamily="18" charset="0"/>
              </a:rPr>
              <a:t>Султанова Алевтина,</a:t>
            </a:r>
          </a:p>
          <a:p>
            <a:r>
              <a:rPr lang="ru-RU" b="1" dirty="0" smtClean="0">
                <a:solidFill>
                  <a:srgbClr val="9E100E"/>
                </a:solidFill>
                <a:latin typeface="Century Schoolbook" pitchFamily="18" charset="0"/>
              </a:rPr>
              <a:t>Студентка Пятигорского </a:t>
            </a:r>
            <a:r>
              <a:rPr lang="ru-RU" b="1" u="sng" dirty="0">
                <a:solidFill>
                  <a:srgbClr val="9E100E"/>
                </a:solidFill>
                <a:latin typeface="Century Schoolbook" pitchFamily="18" charset="0"/>
              </a:rPr>
              <a:t>Г</a:t>
            </a:r>
            <a:r>
              <a:rPr lang="ru-RU" b="1" dirty="0" smtClean="0">
                <a:solidFill>
                  <a:srgbClr val="9E100E"/>
                </a:solidFill>
                <a:latin typeface="Century Schoolbook" pitchFamily="18" charset="0"/>
              </a:rPr>
              <a:t>осударственного университета </a:t>
            </a:r>
            <a:endParaRPr lang="ru-RU" b="1" dirty="0">
              <a:solidFill>
                <a:srgbClr val="9E100E"/>
              </a:solidFill>
              <a:latin typeface="Century Schoolbook" pitchFamily="18" charset="0"/>
            </a:endParaRPr>
          </a:p>
        </p:txBody>
      </p:sp>
      <p:pic>
        <p:nvPicPr>
          <p:cNvPr id="6148" name="Picture 4" descr="C:\Users\1\Downloads\IMG-20221003-WA00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196752"/>
            <a:ext cx="2952328" cy="3839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436096" y="5517232"/>
            <a:ext cx="3312368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9E100E"/>
                </a:solidFill>
                <a:latin typeface="Century Schoolbook" pitchFamily="18" charset="0"/>
              </a:rPr>
              <a:t>Латипова Элина,</a:t>
            </a:r>
          </a:p>
          <a:p>
            <a:r>
              <a:rPr lang="ru-RU" b="1" dirty="0">
                <a:solidFill>
                  <a:srgbClr val="9E100E"/>
                </a:solidFill>
                <a:latin typeface="Century Schoolbook" pitchFamily="18" charset="0"/>
              </a:rPr>
              <a:t>Студентка Пятигорского Государственного университета </a:t>
            </a:r>
          </a:p>
        </p:txBody>
      </p:sp>
    </p:spTree>
    <p:extLst>
      <p:ext uri="{BB962C8B-B14F-4D97-AF65-F5344CB8AC3E}">
        <p14:creationId xmlns:p14="http://schemas.microsoft.com/office/powerpoint/2010/main" val="21069141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Преемственность поколений</a:t>
            </a:r>
            <a:br>
              <a:rPr lang="ru-RU" dirty="0" smtClean="0"/>
            </a:br>
            <a:r>
              <a:rPr lang="ru-RU" dirty="0" smtClean="0"/>
              <a:t>выпускники </a:t>
            </a:r>
            <a:r>
              <a:rPr lang="ru-RU" smtClean="0"/>
              <a:t>школы – педагоги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31840" y="1988840"/>
            <a:ext cx="5616624" cy="4137323"/>
          </a:xfrm>
        </p:spPr>
        <p:txBody>
          <a:bodyPr/>
          <a:lstStyle/>
          <a:p>
            <a:r>
              <a:rPr lang="ru-RU" dirty="0" err="1" smtClean="0"/>
              <a:t>Раджабова</a:t>
            </a:r>
            <a:r>
              <a:rPr lang="ru-RU" dirty="0" smtClean="0"/>
              <a:t> </a:t>
            </a:r>
            <a:r>
              <a:rPr lang="ru-RU" dirty="0" err="1" smtClean="0"/>
              <a:t>Зухра</a:t>
            </a:r>
            <a:r>
              <a:rPr lang="ru-RU" dirty="0" smtClean="0"/>
              <a:t> </a:t>
            </a:r>
            <a:r>
              <a:rPr lang="ru-RU" dirty="0" err="1" smtClean="0"/>
              <a:t>Махмудовна</a:t>
            </a:r>
            <a:r>
              <a:rPr lang="ru-RU" dirty="0" smtClean="0"/>
              <a:t> (выпуск 2012 г) – учитель биологии</a:t>
            </a:r>
          </a:p>
          <a:p>
            <a:endParaRPr lang="ru-RU" dirty="0" smtClean="0"/>
          </a:p>
          <a:p>
            <a:r>
              <a:rPr lang="ru-RU" dirty="0" err="1" smtClean="0"/>
              <a:t>Ал</a:t>
            </a:r>
            <a:r>
              <a:rPr lang="ru-RU" dirty="0" err="1" smtClean="0"/>
              <a:t>ибулатова</a:t>
            </a:r>
            <a:r>
              <a:rPr lang="ru-RU" dirty="0" smtClean="0"/>
              <a:t> </a:t>
            </a:r>
            <a:r>
              <a:rPr lang="ru-RU" dirty="0" err="1" smtClean="0"/>
              <a:t>Мадинат</a:t>
            </a:r>
            <a:r>
              <a:rPr lang="ru-RU" dirty="0" smtClean="0"/>
              <a:t> Рашидовна, (выпуск 2013 г) - учитель </a:t>
            </a:r>
            <a:r>
              <a:rPr lang="ru-RU" smtClean="0"/>
              <a:t>начальных классов</a:t>
            </a:r>
          </a:p>
          <a:p>
            <a:endParaRPr lang="ru-RU" dirty="0" smtClean="0"/>
          </a:p>
          <a:p>
            <a:r>
              <a:rPr lang="ru-RU" dirty="0" smtClean="0"/>
              <a:t>Магомедова </a:t>
            </a:r>
            <a:r>
              <a:rPr lang="ru-RU" dirty="0" err="1" smtClean="0"/>
              <a:t>Патимат</a:t>
            </a:r>
            <a:r>
              <a:rPr lang="ru-RU" dirty="0" smtClean="0"/>
              <a:t> Магомедовна (выпуск 2016 г) – учитель иностранного </a:t>
            </a:r>
            <a:r>
              <a:rPr lang="ru-RU" dirty="0" smtClean="0"/>
              <a:t>языка</a:t>
            </a:r>
            <a:endParaRPr lang="ru-RU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6" t="27951" r="9051" b="25850"/>
          <a:stretch/>
        </p:blipFill>
        <p:spPr>
          <a:xfrm>
            <a:off x="107504" y="1309449"/>
            <a:ext cx="2264980" cy="25553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075" y="2182493"/>
            <a:ext cx="1928812" cy="2788928"/>
          </a:xfrm>
          <a:prstGeom prst="rect">
            <a:avLst/>
          </a:prstGeom>
        </p:spPr>
      </p:pic>
      <p:pic>
        <p:nvPicPr>
          <p:cNvPr id="7170" name="Picture 2" descr="C:\Users\1\Downloads\IMG-20221003-WA0002 (1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376"/>
          <a:stretch/>
        </p:blipFill>
        <p:spPr bwMode="auto">
          <a:xfrm>
            <a:off x="971600" y="4149080"/>
            <a:ext cx="1872208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Watercolor [Showeet.com]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5634</TotalTime>
  <Words>329</Words>
  <Application>Microsoft Office PowerPoint</Application>
  <PresentationFormat>Экран (4:3)</PresentationFormat>
  <Paragraphs>70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7" baseType="lpstr">
      <vt:lpstr>Aharoni</vt:lpstr>
      <vt:lpstr>Arial</vt:lpstr>
      <vt:lpstr>Blackadder ITC</vt:lpstr>
      <vt:lpstr>Calibri</vt:lpstr>
      <vt:lpstr>Candara</vt:lpstr>
      <vt:lpstr>Century</vt:lpstr>
      <vt:lpstr>Century Schoolbook</vt:lpstr>
      <vt:lpstr>ChopinScript</vt:lpstr>
      <vt:lpstr>Times New Roman</vt:lpstr>
      <vt:lpstr>Watercolor [Showeet.com]</vt:lpstr>
      <vt:lpstr>МКОУ  «Рассветовская СОШ» история школы</vt:lpstr>
      <vt:lpstr>2006 г.</vt:lpstr>
      <vt:lpstr>Козьмина  Эльвира Акимовна</vt:lpstr>
      <vt:lpstr>2006 год</vt:lpstr>
      <vt:lpstr>2006 год</vt:lpstr>
      <vt:lpstr>2008 год</vt:lpstr>
      <vt:lpstr>2008-2014гг</vt:lpstr>
      <vt:lpstr>2008-2010 гг</vt:lpstr>
      <vt:lpstr>Педагогический коллектив школы  2008-2014гг </vt:lpstr>
      <vt:lpstr>Педколлектив начальной школы 2008-2014 гг</vt:lpstr>
      <vt:lpstr>2009-2010 уч.г.</vt:lpstr>
      <vt:lpstr>2011-2012 уч.г.</vt:lpstr>
      <vt:lpstr>Школьный двор </vt:lpstr>
      <vt:lpstr>Спортивные площадки   </vt:lpstr>
      <vt:lpstr>Гордость нашей школы</vt:lpstr>
      <vt:lpstr>Гордость нашей школы  2022 год</vt:lpstr>
      <vt:lpstr>Преемственность поколений выпускники школы – педагоги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- Watercolor</dc:title>
  <dc:creator>showeet.com</dc:creator>
  <cp:lastModifiedBy>1</cp:lastModifiedBy>
  <cp:revision>137</cp:revision>
  <dcterms:created xsi:type="dcterms:W3CDTF">2012-01-16T12:17:13Z</dcterms:created>
  <dcterms:modified xsi:type="dcterms:W3CDTF">2022-10-04T10:39:37Z</dcterms:modified>
  <cp:category>Templates</cp:category>
</cp:coreProperties>
</file>