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71" r:id="rId7"/>
    <p:sldId id="287" r:id="rId8"/>
    <p:sldId id="273" r:id="rId9"/>
    <p:sldId id="289" r:id="rId10"/>
    <p:sldId id="290" r:id="rId11"/>
    <p:sldId id="285" r:id="rId12"/>
    <p:sldId id="274" r:id="rId13"/>
    <p:sldId id="275" r:id="rId14"/>
    <p:sldId id="288" r:id="rId15"/>
    <p:sldId id="286" r:id="rId16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59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E78BD44-1DE8-4581-9943-C36F622837A9}" type="hfDateTime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60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9461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</a:p>
        </p:txBody>
      </p:sp>
      <p:sp>
        <p:nvSpPr>
          <p:cNvPr id="19462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63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r" eaLnBrk="1" hangingPunct="1"/>
            <a:fld id="{EEDF4DDE-5941-4DB2-9821-72C28BC3F32B}" type="slidenum">
              <a:rPr lang="ru-RU" altLang="en-US" sz="1200">
                <a:latin typeface="Calibri" pitchFamily="34" charset="0"/>
              </a:rPr>
              <a:pPr marL="0" lvl="0" indent="0" algn="r" eaLnBrk="1" hangingPunct="1"/>
              <a:t>‹#›</a:t>
            </a:fld>
            <a:endParaRPr lang="ru-RU" altLang="en-US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159567"/>
      </p:ext>
    </p:extLst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20483" name="Заметки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ru-RU" altLang="en-US"/>
          </a:p>
        </p:txBody>
      </p:sp>
      <p:sp>
        <p:nvSpPr>
          <p:cNvPr id="20484" name="Номер слайда 3"/>
          <p:cNvSpPr txBox="1">
            <a:spLocks noGrp="1"/>
          </p:cNvSpPr>
          <p:nvPr>
            <p:ph type="sldNum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numCol="1" rtlCol="0" anchor="b" anchorCtr="0" compatLnSpc="1">
            <a:prstTxWarp prst="textNoShape">
              <a:avLst/>
            </a:prstTxWarp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r" eaLnBrk="1" hangingPunct="1"/>
            <a:fld id="{D9BD7BC8-A2D8-4CFC-824D-6D28F8F846E2}" type="slidenum">
              <a:rPr lang="ru-RU" altLang="en-US" sz="1200">
                <a:latin typeface="Calibri" pitchFamily="34" charset="0"/>
              </a:rPr>
              <a:pPr marL="0" lvl="0" indent="0" algn="r" eaLnBrk="1" hangingPunct="1"/>
              <a:t>3</a:t>
            </a:fld>
            <a:endParaRPr lang="ru-RU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/>
            <a:r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en-US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D456F1-F303-4234-9029-5344FCD2B87D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F37DF3C9-D5DF-4FA2-8357-87E016F736B4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223224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4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</a:lstStyle>
          <a:p>
            <a:pPr lvl="0" eaLnBrk="1" hangingPunct="1"/>
            <a:r>
              <a:rPr lang="ru-RU" altLang="en-US" sz="6000" b="1" i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История моей школы</a:t>
            </a:r>
            <a:br>
              <a:rPr lang="ru-RU" altLang="en-US" sz="6000" b="1" i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</a:br>
            <a:r>
              <a:rPr lang="ru-RU" altLang="en-US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</a:rPr>
              <a:t>МКОУ «</a:t>
            </a:r>
            <a:r>
              <a:rPr lang="ru-RU" altLang="en-US" b="1" i="1" dirty="0" err="1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</a:rPr>
              <a:t>Раздольевская</a:t>
            </a:r>
            <a:r>
              <a:rPr lang="ru-RU" altLang="en-US" b="1" i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</a:rPr>
              <a:t> СОШ»</a:t>
            </a:r>
            <a:endParaRPr lang="ru-RU" altLang="en-US" b="1" i="1" dirty="0">
              <a:solidFill>
                <a:srgbClr val="7030A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24728" y="1772816"/>
            <a:ext cx="57150000" cy="381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C:\Documents and Settings\Admin\Local Settings\Temp\Rar$DIa1804.17307\IMG_57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068960"/>
            <a:ext cx="457200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68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Содержимое 2"/>
          <p:cNvSpPr>
            <a:spLocks noGrp="1"/>
          </p:cNvSpPr>
          <p:nvPr>
            <p:ph idx="1"/>
          </p:nvPr>
        </p:nvSpPr>
        <p:spPr>
          <a:xfrm>
            <a:off x="3733800" y="609600"/>
            <a:ext cx="4876800" cy="5364163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Есть в нашем селе Раздолье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Очень хорошая школа,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которой, как дома,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Всё с детства знакомо.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ru-RU" sz="4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Здесь нам, как родитель,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Каждый учитель.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Во всем нам поможет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 всё объяснит.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     А если не верите,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    То приходите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    Своими глазами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На всё посмотрите.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</a:t>
            </a:r>
            <a:endParaRPr kumimoji="0" lang="ru-RU" sz="4400" b="1" i="1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Рисунок 5" descr="C:\Documents and Settings\Admin\Local Settings\Temp\Rar$DIa1804.17307\IMG_570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2736304" cy="1700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Documents and Settings\Admin\Local Settings\Temp\Rar$DIa1804.44018\IMG_565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92896"/>
            <a:ext cx="3096344" cy="1836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Documents and Settings\Admin\Local Settings\Temp\Rar$DIa1804.13568\IMG_543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293096"/>
            <a:ext cx="2250132" cy="15841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6287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685800" y="762000"/>
            <a:ext cx="7848600" cy="53641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en-US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en-US" sz="2400" dirty="0" smtClean="0"/>
              <a:t>В 1749 году на берегу реки </a:t>
            </a:r>
            <a:r>
              <a:rPr lang="ru-RU" altLang="en-US" sz="2400" dirty="0" err="1" smtClean="0"/>
              <a:t>Бекетей</a:t>
            </a:r>
            <a:r>
              <a:rPr lang="ru-RU" altLang="en-US" sz="2400" dirty="0" smtClean="0"/>
              <a:t> беглыми переселенцами  было основано село </a:t>
            </a:r>
            <a:r>
              <a:rPr lang="ru-RU" altLang="en-US" sz="2400" dirty="0" err="1" smtClean="0"/>
              <a:t>Тягаловка</a:t>
            </a:r>
            <a:r>
              <a:rPr lang="ru-RU" altLang="en-US" sz="2400" dirty="0" smtClean="0"/>
              <a:t>, в последствии и до нынешних дней село Раздолье.</a:t>
            </a:r>
          </a:p>
          <a:p>
            <a:pPr>
              <a:buNone/>
            </a:pPr>
            <a:endParaRPr lang="ru-RU" altLang="en-US" sz="2400" dirty="0" smtClean="0"/>
          </a:p>
          <a:p>
            <a:r>
              <a:rPr lang="ru-RU" altLang="en-US" sz="2400" dirty="0" smtClean="0"/>
              <a:t>В 1874г. Была построена церковь Рождества Пресвятой Богородицы и на её территории была открыта церковно – приходская школа. С этого времени начинается процесс обучения в с. Раздолье, который продолжается уже 148 лет.</a:t>
            </a:r>
          </a:p>
          <a:p>
            <a:pPr lvl="0" eaLnBrk="1" hangingPunct="1"/>
            <a:endParaRPr lang="ru-RU" altLang="en-US" dirty="0"/>
          </a:p>
          <a:p>
            <a:pPr lvl="0" eaLnBrk="1" hangingPunct="1"/>
            <a:endParaRPr lang="ru-RU" altLang="en-US" dirty="0"/>
          </a:p>
        </p:txBody>
      </p:sp>
    </p:spTree>
  </p:cSld>
  <p:clrMapOvr>
    <a:masterClrMapping/>
  </p:clrMapOvr>
  <p:transition advTm="41169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buFont typeface="Arial" pitchFamily="34" charset="0"/>
              <a:buChar char="•"/>
              <a:defRPr/>
            </a:pPr>
            <a:r>
              <a:rPr lang="ru-RU" altLang="en-US" sz="2600" dirty="0" smtClean="0"/>
              <a:t>В 1917 – 1918 гг. после свержения царской власти и установления Советской власти в селе была открыта начальная школа. Первым учителем была Василенко Елизавета Петровна. В годы Великой Отечественной войны героизм и мужество показали и наши педагоги: </a:t>
            </a:r>
            <a:r>
              <a:rPr lang="ru-RU" altLang="en-US" sz="2600" dirty="0" err="1" smtClean="0"/>
              <a:t>Агаджанов</a:t>
            </a:r>
            <a:r>
              <a:rPr lang="ru-RU" altLang="en-US" sz="2600" dirty="0" smtClean="0"/>
              <a:t> Георгий Артёмович (погиб на фронте), Беликов Николай Кондратьевич (погиб на фронте), </a:t>
            </a:r>
            <a:r>
              <a:rPr lang="ru-RU" altLang="en-US" sz="2600" dirty="0" err="1" smtClean="0"/>
              <a:t>Бутенко</a:t>
            </a:r>
            <a:r>
              <a:rPr lang="ru-RU" altLang="en-US" sz="2600" dirty="0" smtClean="0"/>
              <a:t> Сергей Николаевич. Учителя – солдаты, память о них будет вечна для всех поколений.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endParaRPr kumimoji="0" lang="ru-RU" sz="4600" b="0" i="1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endParaRPr kumimoji="0" lang="ru-RU" sz="4500" b="0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image11.jpeg"/>
          <p:cNvPicPr/>
          <p:nvPr/>
        </p:nvPicPr>
        <p:blipFill>
          <a:blip r:embed="rId2" cstate="print"/>
          <a:srcRect l="18183" t="8094" r="7173" b="49967"/>
          <a:stretch>
            <a:fillRect/>
          </a:stretch>
        </p:blipFill>
        <p:spPr>
          <a:xfrm>
            <a:off x="3635896" y="4221088"/>
            <a:ext cx="3744416" cy="2636912"/>
          </a:xfrm>
          <a:prstGeom prst="rect">
            <a:avLst/>
          </a:prstGeom>
        </p:spPr>
      </p:pic>
    </p:spTree>
  </p:cSld>
  <p:clrMapOvr>
    <a:masterClrMapping/>
  </p:clrMapOvr>
  <p:transition advTm="2886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en-US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latinLnBrk="0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ru-RU" altLang="en-US" i="1" dirty="0">
              <a:solidFill>
                <a:srgbClr val="0000FF"/>
              </a:solidFill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ru-RU" altLang="en-US" sz="2000" dirty="0" smtClean="0"/>
              <a:t>Типовой школы в селе не было, классы размещались в приспособленных помещениях конторы, сельского совета и библиотеки</a:t>
            </a:r>
            <a:endParaRPr lang="ru-RU" altLang="en-US" sz="1800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492896"/>
            <a:ext cx="5220072" cy="2815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725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55576" y="1556005"/>
            <a:ext cx="83884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1967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1970гг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школа получает статус средней.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1970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1996 г.г.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школа становится восьмилетней.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1996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2022гг.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школа вновь обрела статус средней школы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Рисунок 7" descr="D:\голубая флешка\фото\фото школы\IMG-20190405-WA00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636912"/>
            <a:ext cx="2767693" cy="2710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Documents and Settings\Admin\Local Settings\Temp\Rar$DIa1804.17307\IMG_57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636912"/>
            <a:ext cx="316835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2168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ru-RU" altLang="en-US" dirty="0" smtClean="0"/>
              <a:t>. Директорами школы были: </a:t>
            </a:r>
            <a:r>
              <a:rPr lang="ru-RU" altLang="en-US" dirty="0" err="1" smtClean="0"/>
              <a:t>Абанов</a:t>
            </a:r>
            <a:r>
              <a:rPr lang="ru-RU" altLang="en-US" dirty="0" smtClean="0"/>
              <a:t> Э.С. (1945 - 1952), </a:t>
            </a:r>
            <a:r>
              <a:rPr lang="ru-RU" altLang="en-US" dirty="0" err="1" smtClean="0"/>
              <a:t>Бутенко</a:t>
            </a:r>
            <a:r>
              <a:rPr lang="ru-RU" altLang="en-US" dirty="0" smtClean="0"/>
              <a:t> С.Н. (1952 - 1963), Некрасова Л.В. (1963 - 1974), </a:t>
            </a:r>
            <a:r>
              <a:rPr lang="ru-RU" altLang="en-US" dirty="0" err="1" smtClean="0"/>
              <a:t>Скогорев</a:t>
            </a:r>
            <a:r>
              <a:rPr lang="ru-RU" altLang="en-US" dirty="0" smtClean="0"/>
              <a:t> И.М. (1974 - 1999), Карташова О.И. (1999 - 2011), Коновалова В.Д. (2011 - 2013), Карташова О.И. (2014 - 2018), </a:t>
            </a:r>
            <a:r>
              <a:rPr lang="ru-RU" altLang="en-US" dirty="0" err="1" smtClean="0"/>
              <a:t>Крыгина</a:t>
            </a:r>
            <a:r>
              <a:rPr lang="ru-RU" altLang="en-US" dirty="0" smtClean="0"/>
              <a:t> Ю.С. с  2019 г. и в настоящее время. </a:t>
            </a:r>
            <a:endParaRPr lang="ru-RU" dirty="0"/>
          </a:p>
        </p:txBody>
      </p:sp>
      <p:pic>
        <p:nvPicPr>
          <p:cNvPr id="1026" name="Picture 2" descr="https://img2.freepng.ru/20180402/rqq/kisspng-school-of-education-school-of-education-school-bel-school-5ac2631085a697.809694831522688784547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" t="60486" r="54790" b="3656"/>
          <a:stretch/>
        </p:blipFill>
        <p:spPr bwMode="auto">
          <a:xfrm>
            <a:off x="4355976" y="3789040"/>
            <a:ext cx="3425588" cy="24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ctrTitle"/>
          </p:nvPr>
        </p:nvSpPr>
        <p:spPr>
          <a:xfrm>
            <a:off x="2971800" y="838200"/>
            <a:ext cx="5486400" cy="609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4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</a:lstStyle>
          <a:p>
            <a:pPr lvl="0" eaLnBrk="1" hangingPunct="1"/>
            <a:r>
              <a:rPr lang="ru-RU" altLang="en-US" b="1" i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                    Директора школы</a:t>
            </a:r>
          </a:p>
        </p:txBody>
      </p:sp>
      <p:pic>
        <p:nvPicPr>
          <p:cNvPr id="10250" name="Рисунок 11" descr="H:\DCIM\102_FUJI\DSCF2330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450" y="225425"/>
            <a:ext cx="2730500" cy="19685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1" name="image2.jpeg"/>
          <p:cNvPicPr/>
          <p:nvPr/>
        </p:nvPicPr>
        <p:blipFill>
          <a:blip r:embed="rId3" cstate="print"/>
          <a:srcRect l="31509" t="8176" r="21952" b="54351"/>
          <a:stretch>
            <a:fillRect/>
          </a:stretch>
        </p:blipFill>
        <p:spPr>
          <a:xfrm>
            <a:off x="539552" y="1916832"/>
            <a:ext cx="1908720" cy="20882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image2.jpeg"/>
          <p:cNvPicPr/>
          <p:nvPr/>
        </p:nvPicPr>
        <p:blipFill>
          <a:blip r:embed="rId4" cstate="print"/>
          <a:srcRect l="40433" t="5686" r="37185" b="65341"/>
          <a:stretch>
            <a:fillRect/>
          </a:stretch>
        </p:blipFill>
        <p:spPr>
          <a:xfrm>
            <a:off x="4211960" y="2132856"/>
            <a:ext cx="1666497" cy="22104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image3.jpeg"/>
          <p:cNvPicPr/>
          <p:nvPr/>
        </p:nvPicPr>
        <p:blipFill>
          <a:blip r:embed="rId5" cstate="print"/>
          <a:srcRect l="33053" t="9187" r="23554" b="34883"/>
          <a:stretch>
            <a:fillRect/>
          </a:stretch>
        </p:blipFill>
        <p:spPr>
          <a:xfrm>
            <a:off x="2123728" y="2492896"/>
            <a:ext cx="1969026" cy="20162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Рисунок 16" descr="D:\школьные фото\фото школьные\фото\IMG_1646.JPG"/>
          <p:cNvPicPr/>
          <p:nvPr/>
        </p:nvPicPr>
        <p:blipFill>
          <a:blip r:embed="rId6" cstate="print"/>
          <a:srcRect l="39523" t="5214" r="38955" b="40692"/>
          <a:stretch>
            <a:fillRect/>
          </a:stretch>
        </p:blipFill>
        <p:spPr bwMode="auto">
          <a:xfrm>
            <a:off x="3923928" y="4365104"/>
            <a:ext cx="1440160" cy="1872208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Рисунок 17" descr="F:\день учителя\IMG-20191005-WA0084.jpg"/>
          <p:cNvPicPr/>
          <p:nvPr/>
        </p:nvPicPr>
        <p:blipFill>
          <a:blip r:embed="rId7" cstate="print"/>
          <a:srcRect l="62155" t="26634" r="14484" b="44794"/>
          <a:stretch>
            <a:fillRect/>
          </a:stretch>
        </p:blipFill>
        <p:spPr bwMode="auto">
          <a:xfrm>
            <a:off x="5580112" y="4077072"/>
            <a:ext cx="1584176" cy="1970476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Рисунок 18" descr="F:\наш коллектив\IMG-20190215-WA0016.jpg"/>
          <p:cNvPicPr/>
          <p:nvPr/>
        </p:nvPicPr>
        <p:blipFill>
          <a:blip r:embed="rId8" cstate="print"/>
          <a:srcRect l="43878" t="14006" r="26313" b="43417"/>
          <a:stretch>
            <a:fillRect/>
          </a:stretch>
        </p:blipFill>
        <p:spPr bwMode="auto">
          <a:xfrm>
            <a:off x="6372200" y="2204864"/>
            <a:ext cx="1932579" cy="2074459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23524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5"/>
            <a:ext cx="8229600" cy="5328592"/>
          </a:xfrm>
        </p:spPr>
        <p:txBody>
          <a:bodyPr/>
          <a:lstStyle/>
          <a:p>
            <a:r>
              <a:rPr lang="ru-RU" altLang="en-US" sz="2400" dirty="0" smtClean="0"/>
              <a:t>И только в 1964 г. была открыта новая школа с семилетним обучением. К этому времени школа была построена не до конца.  Первый класс, который пошёл в 1964 году в школу насчитывал 24 ученика, закончили школу - 18 учащихся. Полностью  она стала функционировать в 1966 году</a:t>
            </a:r>
            <a:endParaRPr lang="ru-RU" sz="2400" dirty="0"/>
          </a:p>
        </p:txBody>
      </p:sp>
      <p:pic>
        <p:nvPicPr>
          <p:cNvPr id="5" name="image6.jpeg"/>
          <p:cNvPicPr/>
          <p:nvPr/>
        </p:nvPicPr>
        <p:blipFill>
          <a:blip r:embed="rId2" cstate="print"/>
          <a:srcRect l="17588" t="14660" r="12821" b="50000"/>
          <a:stretch>
            <a:fillRect/>
          </a:stretch>
        </p:blipFill>
        <p:spPr>
          <a:xfrm>
            <a:off x="3131840" y="2708920"/>
            <a:ext cx="5328592" cy="31683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9.jpeg"/>
          <p:cNvPicPr>
            <a:picLocks noGrp="1"/>
          </p:cNvPicPr>
          <p:nvPr>
            <p:ph idx="1"/>
          </p:nvPr>
        </p:nvPicPr>
        <p:blipFill>
          <a:blip r:embed="rId2" cstate="print"/>
          <a:srcRect l="10560" t="9643" r="10768" b="51671"/>
          <a:stretch>
            <a:fillRect/>
          </a:stretch>
        </p:blipFill>
        <p:spPr>
          <a:xfrm>
            <a:off x="395536" y="1196752"/>
            <a:ext cx="3456384" cy="2376264"/>
          </a:xfrm>
          <a:prstGeom prst="rect">
            <a:avLst/>
          </a:prstGeom>
        </p:spPr>
      </p:pic>
      <p:pic>
        <p:nvPicPr>
          <p:cNvPr id="5" name="image5.jpeg"/>
          <p:cNvPicPr/>
          <p:nvPr/>
        </p:nvPicPr>
        <p:blipFill>
          <a:blip r:embed="rId3" cstate="print"/>
          <a:srcRect l="19507" t="9506" r="18554" b="52209"/>
          <a:stretch>
            <a:fillRect/>
          </a:stretch>
        </p:blipFill>
        <p:spPr>
          <a:xfrm>
            <a:off x="3995936" y="595769"/>
            <a:ext cx="3600400" cy="2448272"/>
          </a:xfrm>
          <a:prstGeom prst="rect">
            <a:avLst/>
          </a:prstGeom>
        </p:spPr>
      </p:pic>
      <p:pic>
        <p:nvPicPr>
          <p:cNvPr id="7" name="image6.jpeg"/>
          <p:cNvPicPr/>
          <p:nvPr/>
        </p:nvPicPr>
        <p:blipFill>
          <a:blip r:embed="rId4" cstate="print"/>
          <a:srcRect l="16200" t="8836" r="11379" b="52144"/>
          <a:stretch>
            <a:fillRect/>
          </a:stretch>
        </p:blipFill>
        <p:spPr>
          <a:xfrm>
            <a:off x="3671392" y="3041576"/>
            <a:ext cx="5472608" cy="3816424"/>
          </a:xfrm>
          <a:prstGeom prst="rect">
            <a:avLst/>
          </a:prstGeom>
        </p:spPr>
      </p:pic>
    </p:spTree>
  </p:cSld>
  <p:clrMapOvr>
    <a:masterClrMapping/>
  </p:clrMapOvr>
  <p:transition advTm="234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23528" y="556892"/>
            <a:ext cx="82089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Вместе с директорами начинали свою профессиональную деятельность такие педагоги как Донскова В.П., Домбровская Е.Ф.,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Помазанова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А.И.,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Бутузова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Л.М., Маркелова Л.И.,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Яковенко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Т.Д.,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Скогоревы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Валентина Ильинична и Иван Михайлович.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image8.jpeg"/>
          <p:cNvPicPr/>
          <p:nvPr/>
        </p:nvPicPr>
        <p:blipFill>
          <a:blip r:embed="rId2" cstate="print"/>
          <a:srcRect l="17589" t="11714" r="28558" b="63989"/>
          <a:stretch>
            <a:fillRect/>
          </a:stretch>
        </p:blipFill>
        <p:spPr>
          <a:xfrm>
            <a:off x="0" y="2204864"/>
            <a:ext cx="4067944" cy="2376264"/>
          </a:xfrm>
          <a:prstGeom prst="rect">
            <a:avLst/>
          </a:prstGeom>
        </p:spPr>
      </p:pic>
      <p:pic>
        <p:nvPicPr>
          <p:cNvPr id="11" name="image5.jpeg"/>
          <p:cNvPicPr/>
          <p:nvPr/>
        </p:nvPicPr>
        <p:blipFill>
          <a:blip r:embed="rId3" cstate="print"/>
          <a:srcRect l="21402" t="41165" r="13775" b="23494"/>
          <a:stretch>
            <a:fillRect/>
          </a:stretch>
        </p:blipFill>
        <p:spPr>
          <a:xfrm>
            <a:off x="4247456" y="2060848"/>
            <a:ext cx="4896544" cy="3456384"/>
          </a:xfrm>
          <a:prstGeom prst="rect">
            <a:avLst/>
          </a:prstGeom>
        </p:spPr>
      </p:pic>
    </p:spTree>
  </p:cSld>
  <p:clrMapOvr>
    <a:masterClrMapping/>
  </p:clrMapOvr>
  <p:transition advTm="12652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447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4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</a:lstStyle>
          <a:p>
            <a:pPr lvl="0" eaLnBrk="1" hangingPunct="1"/>
            <a:r>
              <a:rPr lang="ru-RU" altLang="en-US" b="1" i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Моя профессия - учитель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155679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Педагогический коллектив школы был и остаётся всегда творчески работающим, отдающим всего себя любимому делу. </a:t>
            </a:r>
            <a:r>
              <a:rPr lang="ru-RU" dirty="0" smtClean="0"/>
              <a:t>Почти все имеют высшие образование.</a:t>
            </a:r>
            <a:endParaRPr lang="ru-RU" dirty="0"/>
          </a:p>
        </p:txBody>
      </p:sp>
      <p:pic>
        <p:nvPicPr>
          <p:cNvPr id="11" name="Рисунок 10" descr="C:\Documents and Settings\Admin\Рабочий стол\фото для истории школы\IMG_55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359" y="2636912"/>
            <a:ext cx="316835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F:\день учителя\IMG-20191006-WA00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780928"/>
            <a:ext cx="43924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35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https://best-quote.ru/wp-content/uploads/2019/09/img21-e156914093997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https://best-quote.ru/wp-content/uploads/2019/09/img21-e156914093997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692696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«Если учитель соединяет в себе любовь к делу и ученикам, он совершенный учитель»  -  (Л.Н.Толстой).</a:t>
            </a: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image1.jpeg"/>
          <p:cNvPicPr/>
          <p:nvPr/>
        </p:nvPicPr>
        <p:blipFill>
          <a:blip r:embed="rId2" cstate="print"/>
          <a:srcRect l="26316" t="3005" r="27369" b="53429"/>
          <a:stretch>
            <a:fillRect/>
          </a:stretch>
        </p:blipFill>
        <p:spPr>
          <a:xfrm>
            <a:off x="755576" y="1700808"/>
            <a:ext cx="2592288" cy="3888432"/>
          </a:xfrm>
          <a:prstGeom prst="rect">
            <a:avLst/>
          </a:prstGeom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491880" y="1400582"/>
            <a:ext cx="518457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003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Бутузова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  Любовь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Мефодьевна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  <a:p>
            <a:pPr marL="0" marR="0" lvl="0" indent="300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6363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1938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рождения,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село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Раздолье.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300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1957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F4F4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закончила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Таловскую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среднюю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F4F4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школу.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этом же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поступила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Topгoвyю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школу. Но выбор был  случайным,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так как всё время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мечтала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стать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учителем.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некоторым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обстоятельствам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не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попала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F4F4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педучилище. 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1960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году поступила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4545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Грозненское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педагогическое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училище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F4F4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закончила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1962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году.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этoм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же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была направлена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Урус-Мартан учителем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начальных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классов.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300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lang="ru-RU" sz="1400" dirty="0" smtClean="0">
                <a:solidFill>
                  <a:srgbClr val="464646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963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году </a:t>
            </a:r>
            <a:r>
              <a:rPr lang="ru-RU" sz="1400" dirty="0" smtClean="0">
                <a:solidFill>
                  <a:srgbClr val="464646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она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приехала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наше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2F2F2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село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осталась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здесь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работать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4545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школе. Сначала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работала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вoжaтoй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606060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4545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1968 году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83838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поступила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D3D3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Дагестанский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3D3D3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государственный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университет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D3D3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заочно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1974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D3D3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закончила.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С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1981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B4B4B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2001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год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94949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работала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на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должности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D3D3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завуча.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A3A3A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Проработала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F3F3F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14141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школе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40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25252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с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половиной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484848"/>
                </a:solidFill>
                <a:effectLst/>
                <a:latin typeface="Arial" pitchFamily="34" charset="0"/>
                <a:ea typeface="Calibri" pitchFamily="34" charset="0"/>
                <a:cs typeface="Calibri" pitchFamily="34" charset="0"/>
              </a:rPr>
              <a:t>лет.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5475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altLang="en-US" sz="2400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</a:rPr>
              <a:t>«Чтобы быть хорошим преподавателем, нужно любить то, что преподаёшь, и любить тех, кому преподаёшь»   -  (В. Ключевский).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412776"/>
            <a:ext cx="5554960" cy="4713387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Бутенко </a:t>
            </a:r>
            <a:r>
              <a:rPr lang="ru-RU" dirty="0" smtClean="0">
                <a:solidFill>
                  <a:srgbClr val="C00000"/>
                </a:solidFill>
              </a:rPr>
              <a:t>Сергей </a:t>
            </a:r>
            <a:r>
              <a:rPr lang="ru-RU" dirty="0" smtClean="0">
                <a:solidFill>
                  <a:srgbClr val="C00000"/>
                </a:solidFill>
              </a:rPr>
              <a:t>Николаевич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Родился в г. Цаца в Волгоградской области в 1909 г. После окончания школы призван в ряды армии. В годы Великой Отечественной войны. Воевал на ленинградском фронте. Был ранен, потерял ногу. Награждён медалью «за Отвагу», «За оборону Ленинграда» После демобилизации поступил в учительский институт в Волгограде. Работал в Грозненской области, затем был переведён 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Карабаглы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а через три года в наше село – Раздолье. Работал директором школы, преподавал историю. Это был строгий, но справедливый человек. Любил петь песни, увлекался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фотографиями.Умер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Сергей  Николаевич в 1975 году. Но память о нём жива в его учениках, детях, внуках.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3.jpeg"/>
          <p:cNvPicPr/>
          <p:nvPr/>
        </p:nvPicPr>
        <p:blipFill>
          <a:blip r:embed="rId2" cstate="print"/>
          <a:srcRect l="33053" t="9187" r="23554" b="34883"/>
          <a:stretch>
            <a:fillRect/>
          </a:stretch>
        </p:blipFill>
        <p:spPr>
          <a:xfrm>
            <a:off x="827584" y="1340768"/>
            <a:ext cx="2627784" cy="30963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77768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Школа стала стартовой ступенькой для более тысячи учеников за это время. Многие из них стали агрономами, ветврачами, зоотехниками, учителями, врачами, военными. </a:t>
            </a:r>
            <a:endParaRPr lang="ru-RU" dirty="0" smtClean="0"/>
          </a:p>
          <a:p>
            <a:r>
              <a:rPr lang="ru-RU" dirty="0" smtClean="0"/>
              <a:t>Время </a:t>
            </a:r>
            <a:r>
              <a:rPr lang="ru-RU" dirty="0"/>
              <a:t>не стоит на месте, в ногу со временем идёт и наша школа. В школе открылся центр </a:t>
            </a:r>
            <a:r>
              <a:rPr lang="ru-RU" dirty="0" smtClean="0"/>
              <a:t>гуманитарного и цифрового </a:t>
            </a:r>
            <a:r>
              <a:rPr lang="ru-RU" dirty="0"/>
              <a:t>творчества детей «Точка роста», с новым современным оборудование. В этом году школа попала в программу капитальный ремонт и стала ещё краше.</a:t>
            </a:r>
          </a:p>
        </p:txBody>
      </p:sp>
      <p:pic>
        <p:nvPicPr>
          <p:cNvPr id="2050" name="Picture 2" descr="F:\работа в точке роста\IMG-20191123-WA00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66" y="2645940"/>
            <a:ext cx="394381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работа в точке роста\IMG_20191113_1113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210" y="2609936"/>
            <a:ext cx="388219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3805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19.11.14"/>
  <p:tag name="AS_TITLE" val="Aspose.Slides for .NET 4.0 Client Profile"/>
  <p:tag name="AS_VERSION" val="19.1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1870</TotalTime>
  <Words>804</Words>
  <Application>Microsoft Office PowerPoint</Application>
  <PresentationFormat>Экран (4:3)</PresentationFormat>
  <Paragraphs>42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История моей школы МКОУ «Раздольевская СОШ»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Директора школы</vt:lpstr>
      <vt:lpstr>Презентация PowerPoint</vt:lpstr>
      <vt:lpstr>Презентация PowerPoint</vt:lpstr>
      <vt:lpstr>Презентация PowerPoint</vt:lpstr>
      <vt:lpstr>Моя профессия - учитель</vt:lpstr>
      <vt:lpstr>Презентация PowerPoint</vt:lpstr>
      <vt:lpstr>«Чтобы быть хорошим преподавателем, нужно любить то, что преподаёшь, и любить тех, кому преподаёшь»   -  (В. Ключевский).</vt:lpstr>
      <vt:lpstr>Презентация PowerPoint</vt:lpstr>
    </vt:vector>
  </TitlesOfParts>
  <Manager>lusana.ru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lusana.ru</dc:title>
  <dc:subject>lusana.ru</dc:subject>
  <dc:creator>lusana.ru</dc:creator>
  <dc:description>lusana.ru</dc:description>
  <cp:lastModifiedBy>школа</cp:lastModifiedBy>
  <cp:revision>96</cp:revision>
  <dcterms:created xsi:type="dcterms:W3CDTF">2013-10-20T14:54:06Z</dcterms:created>
  <dcterms:modified xsi:type="dcterms:W3CDTF">2022-10-01T07:51:53Z</dcterms:modified>
</cp:coreProperties>
</file>