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5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7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920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026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170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1928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45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53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84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6910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785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93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484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44432C-3296-494F-B9F9-6A2F734F935B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9D8B2F-536E-4E8A-958B-203A12D413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70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file:///C:\Users\1FBD~1\AppData\Local\Temp\FineReader11.00\media\image2.jpe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file:///C:\Users\1FBD~1\AppData\Local\Temp\FineReader11.00\media\image3.jpe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file:///C:\Users\1FBD~1\AppData\Local\Temp\FineReader11.00\media\image4.jpe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file:///C:\Users\1FBD~1\AppData\Local\Temp\FineReader11.00\media\image1.jpe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file:///C:\Users\1FBD~1\AppData\Local\Temp\FineReader11.00\media\image5.jpe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302" y="0"/>
            <a:ext cx="8214150" cy="6858000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449787" y="797326"/>
            <a:ext cx="12192000" cy="87321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Памяти ушедших учителей</a:t>
            </a:r>
          </a:p>
          <a:p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МКОУ «Карабаглинская СОШ» </a:t>
            </a:r>
          </a:p>
        </p:txBody>
      </p:sp>
    </p:spTree>
    <p:extLst>
      <p:ext uri="{BB962C8B-B14F-4D97-AF65-F5344CB8AC3E}">
        <p14:creationId xmlns:p14="http://schemas.microsoft.com/office/powerpoint/2010/main" val="3576846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410" y="-7735"/>
            <a:ext cx="8322590" cy="6865735"/>
          </a:xfrm>
        </p:spPr>
      </p:pic>
      <p:sp>
        <p:nvSpPr>
          <p:cNvPr id="3" name="Прямоугольник 2"/>
          <p:cNvSpPr/>
          <p:nvPr/>
        </p:nvSpPr>
        <p:spPr>
          <a:xfrm>
            <a:off x="484714" y="5140484"/>
            <a:ext cx="29443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>
                <a:solidFill>
                  <a:srgbClr val="3031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Абанов</a:t>
            </a:r>
            <a:r>
              <a:rPr lang="ru-RU" b="1" dirty="0">
                <a:solidFill>
                  <a:srgbClr val="3031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Эдуард Сергеевич </a:t>
            </a:r>
          </a:p>
          <a:p>
            <a:endParaRPr lang="ru-RU" b="1" dirty="0">
              <a:solidFill>
                <a:srgbClr val="303133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b="1" dirty="0">
                <a:solidFill>
                  <a:srgbClr val="3031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директор школы </a:t>
            </a:r>
            <a:endParaRPr lang="ru-RU" dirty="0"/>
          </a:p>
        </p:txBody>
      </p:sp>
      <p:pic>
        <p:nvPicPr>
          <p:cNvPr id="5" name="Рисунок 4" descr="C:\Users\7\Desktop\1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14" y="404452"/>
            <a:ext cx="3177911" cy="47360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1322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410" y="0"/>
            <a:ext cx="8322590" cy="6865735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6" y="896836"/>
            <a:ext cx="3524363" cy="3976688"/>
          </a:xfrm>
          <a:prstGeom prst="rect">
            <a:avLst/>
          </a:prstGeom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-201373" y="5379285"/>
            <a:ext cx="4617203" cy="147871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Петросян Альберт Григорьевич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 школы </a:t>
            </a:r>
            <a:br>
              <a:rPr lang="ru-RU" b="1" dirty="0"/>
            </a:b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853887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787" y="0"/>
            <a:ext cx="8313213" cy="6858000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8FE91A3-3F08-30B8-DFF6-A38C16A5F5EC}"/>
              </a:ext>
            </a:extLst>
          </p:cNvPr>
          <p:cNvPicPr>
            <a:picLocks noChangeAspect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4" t="2549" r="1020" b="21881"/>
          <a:stretch>
            <a:fillRect/>
          </a:stretch>
        </p:blipFill>
        <p:spPr bwMode="auto">
          <a:xfrm>
            <a:off x="209233" y="140676"/>
            <a:ext cx="4137684" cy="5070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DEF170-4EBB-3C1F-76C0-5477C411342A}"/>
              </a:ext>
            </a:extLst>
          </p:cNvPr>
          <p:cNvPicPr>
            <a:picLocks noChangeAspect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796"/>
          <a:stretch>
            <a:fillRect/>
          </a:stretch>
        </p:blipFill>
        <p:spPr bwMode="auto">
          <a:xfrm>
            <a:off x="209233" y="5412958"/>
            <a:ext cx="4137685" cy="10792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1412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410" y="0"/>
            <a:ext cx="8322590" cy="6865735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8F74376-0C57-701A-201A-FC1770B8E2C5}"/>
              </a:ext>
            </a:extLst>
          </p:cNvPr>
          <p:cNvPicPr>
            <a:picLocks noChangeAspect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7" t="2899" r="4792" b="25393"/>
          <a:stretch>
            <a:fillRect/>
          </a:stretch>
        </p:blipFill>
        <p:spPr bwMode="auto">
          <a:xfrm>
            <a:off x="329559" y="225083"/>
            <a:ext cx="3801135" cy="47970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7AE64FE-3B8A-BC48-4217-607736A9F91C}"/>
              </a:ext>
            </a:extLst>
          </p:cNvPr>
          <p:cNvPicPr>
            <a:picLocks noChangeAspect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44" r="10097" b="2221"/>
          <a:stretch>
            <a:fillRect/>
          </a:stretch>
        </p:blipFill>
        <p:spPr bwMode="auto">
          <a:xfrm>
            <a:off x="313031" y="5244206"/>
            <a:ext cx="4118976" cy="13994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4427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410" y="-7735"/>
            <a:ext cx="8322590" cy="6865735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662B46F-12D0-AC90-E144-C232354016E4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41" y="99690"/>
            <a:ext cx="4364794" cy="66508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4095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410" y="-7735"/>
            <a:ext cx="8322590" cy="6865735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E94FE43-3F60-7CF4-680F-0CE6ED429F3E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90085" y="1248808"/>
            <a:ext cx="6462495" cy="43603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3202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410" y="-7735"/>
            <a:ext cx="8322590" cy="6865735"/>
          </a:xfrm>
        </p:spPr>
      </p:pic>
      <p:pic>
        <p:nvPicPr>
          <p:cNvPr id="5" name="Объект 3">
            <a:extLst>
              <a:ext uri="{FF2B5EF4-FFF2-40B4-BE49-F238E27FC236}">
                <a16:creationId xmlns:a16="http://schemas.microsoft.com/office/drawing/2014/main" id="{E09C172C-AC3D-B9B6-78C1-5DE67CA7E47C}"/>
              </a:ext>
            </a:extLst>
          </p:cNvPr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89" y="160293"/>
            <a:ext cx="4449945" cy="65614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977288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21</Words>
  <Application>Microsoft Office PowerPoint</Application>
  <PresentationFormat>Широкоэкранный</PresentationFormat>
  <Paragraphs>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Петросян Альберт Григорьевич директор школы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</dc:creator>
  <cp:lastModifiedBy>user071120</cp:lastModifiedBy>
  <cp:revision>3</cp:revision>
  <dcterms:created xsi:type="dcterms:W3CDTF">2022-10-13T10:48:42Z</dcterms:created>
  <dcterms:modified xsi:type="dcterms:W3CDTF">2022-10-13T11:13:29Z</dcterms:modified>
</cp:coreProperties>
</file>