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45" d="100"/>
          <a:sy n="45" d="100"/>
        </p:scale>
        <p:origin x="-96" y="-52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2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2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5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1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1859758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1" y="2514601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2514601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1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5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7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1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6" y="5816601"/>
            <a:ext cx="9163051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1" y="6219826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6" y="-7144"/>
            <a:ext cx="9163051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1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1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1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6000" dirty="0" smtClean="0">
                <a:solidFill>
                  <a:schemeClr val="bg1"/>
                </a:solidFill>
              </a:rPr>
              <a:t>загадки</a:t>
            </a:r>
            <a:endParaRPr lang="ru-RU" sz="6000" dirty="0">
              <a:solidFill>
                <a:schemeClr val="bg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Box 2"/>
          <p:cNvSpPr txBox="1">
            <a:spLocks noChangeArrowheads="1"/>
          </p:cNvSpPr>
          <p:nvPr/>
        </p:nvSpPr>
        <p:spPr bwMode="auto">
          <a:xfrm>
            <a:off x="1692276" y="476251"/>
            <a:ext cx="6500813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5400" dirty="0">
                <a:solidFill>
                  <a:srgbClr val="00FFFF"/>
                </a:solidFill>
                <a:latin typeface="Calibri" pitchFamily="34" charset="0"/>
              </a:rPr>
              <a:t>Стучат, стучат, </a:t>
            </a:r>
            <a:endParaRPr lang="ru-RU" sz="5400" dirty="0">
              <a:solidFill>
                <a:srgbClr val="00FFFF"/>
              </a:solidFill>
            </a:endParaRPr>
          </a:p>
          <a:p>
            <a:r>
              <a:rPr lang="ru-RU" sz="5400" dirty="0">
                <a:solidFill>
                  <a:srgbClr val="00FFFF"/>
                </a:solidFill>
              </a:rPr>
              <a:t>Н</a:t>
            </a:r>
            <a:r>
              <a:rPr lang="ru-RU" sz="5400" dirty="0">
                <a:solidFill>
                  <a:srgbClr val="00FFFF"/>
                </a:solidFill>
                <a:latin typeface="Calibri" pitchFamily="34" charset="0"/>
              </a:rPr>
              <a:t>е велят скучать, </a:t>
            </a:r>
            <a:r>
              <a:rPr lang="ru-RU" sz="5400" dirty="0">
                <a:solidFill>
                  <a:srgbClr val="00FFFF"/>
                </a:solidFill>
              </a:rPr>
              <a:t>И</a:t>
            </a:r>
            <a:r>
              <a:rPr lang="ru-RU" sz="5400" dirty="0">
                <a:solidFill>
                  <a:srgbClr val="00FFFF"/>
                </a:solidFill>
                <a:latin typeface="Calibri" pitchFamily="34" charset="0"/>
              </a:rPr>
              <a:t>дут, идут, </a:t>
            </a:r>
            <a:endParaRPr lang="ru-RU" sz="5400" dirty="0">
              <a:solidFill>
                <a:srgbClr val="00FFFF"/>
              </a:solidFill>
            </a:endParaRPr>
          </a:p>
          <a:p>
            <a:r>
              <a:rPr lang="ru-RU" sz="5400" dirty="0">
                <a:solidFill>
                  <a:srgbClr val="00FFFF"/>
                </a:solidFill>
                <a:latin typeface="Calibri" pitchFamily="34" charset="0"/>
              </a:rPr>
              <a:t>А всё тут и тут.</a:t>
            </a:r>
          </a:p>
        </p:txBody>
      </p:sp>
      <p:pic>
        <p:nvPicPr>
          <p:cNvPr id="4113" name="Picture 7" descr="E:\Картинки\Картинки3\Animated\символы этикетки\j0236529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00339" y="4149725"/>
            <a:ext cx="3240087" cy="2076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over/>
    <p:sndAc>
      <p:stSnd>
        <p:snd r:embed="rId2" name="drumroll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extBox 1"/>
          <p:cNvSpPr txBox="1">
            <a:spLocks noChangeArrowheads="1"/>
          </p:cNvSpPr>
          <p:nvPr/>
        </p:nvSpPr>
        <p:spPr bwMode="auto">
          <a:xfrm>
            <a:off x="1000125" y="500064"/>
            <a:ext cx="8143875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5400">
                <a:solidFill>
                  <a:srgbClr val="00FF00"/>
                </a:solidFill>
                <a:latin typeface="Calibri" pitchFamily="34" charset="0"/>
              </a:rPr>
              <a:t>Длинной шеей поверчу, </a:t>
            </a:r>
            <a:r>
              <a:rPr lang="ru-RU" sz="5400">
                <a:solidFill>
                  <a:srgbClr val="00FF00"/>
                </a:solidFill>
              </a:rPr>
              <a:t>Г</a:t>
            </a:r>
            <a:r>
              <a:rPr lang="ru-RU" sz="5400">
                <a:solidFill>
                  <a:srgbClr val="00FF00"/>
                </a:solidFill>
                <a:latin typeface="Calibri" pitchFamily="34" charset="0"/>
              </a:rPr>
              <a:t>руз тяжёлый подхвачу, Где прикажут положу, </a:t>
            </a:r>
            <a:r>
              <a:rPr lang="ru-RU" sz="5400">
                <a:solidFill>
                  <a:srgbClr val="00FF00"/>
                </a:solidFill>
              </a:rPr>
              <a:t>Ч</a:t>
            </a:r>
            <a:r>
              <a:rPr lang="ru-RU" sz="5400">
                <a:solidFill>
                  <a:srgbClr val="00FF00"/>
                </a:solidFill>
                <a:latin typeface="Calibri" pitchFamily="34" charset="0"/>
              </a:rPr>
              <a:t>еловеку я служу.</a:t>
            </a:r>
          </a:p>
        </p:txBody>
      </p:sp>
      <p:pic>
        <p:nvPicPr>
          <p:cNvPr id="33797" name="Picture 2" descr="E:\Картинки\Картинки3\Animated\транспорт\j0336318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87675" y="4076700"/>
            <a:ext cx="3384551" cy="254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over/>
    <p:sndAc>
      <p:stSnd>
        <p:snd r:embed="rId2" name="drumroll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3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TextBox 10"/>
          <p:cNvSpPr txBox="1">
            <a:spLocks noChangeArrowheads="1"/>
          </p:cNvSpPr>
          <p:nvPr/>
        </p:nvSpPr>
        <p:spPr bwMode="auto">
          <a:xfrm>
            <a:off x="1187451" y="260351"/>
            <a:ext cx="7632700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5400" dirty="0">
                <a:solidFill>
                  <a:srgbClr val="FFFFFF"/>
                </a:solidFill>
                <a:latin typeface="Calibri" pitchFamily="34" charset="0"/>
              </a:rPr>
              <a:t>Две сестры качались, </a:t>
            </a:r>
            <a:r>
              <a:rPr lang="ru-RU" sz="5400" dirty="0">
                <a:solidFill>
                  <a:srgbClr val="FFFFFF"/>
                </a:solidFill>
              </a:rPr>
              <a:t>П</a:t>
            </a:r>
            <a:r>
              <a:rPr lang="ru-RU" sz="5400" dirty="0">
                <a:solidFill>
                  <a:srgbClr val="FFFFFF"/>
                </a:solidFill>
                <a:latin typeface="Calibri" pitchFamily="34" charset="0"/>
              </a:rPr>
              <a:t>равды добивались.</a:t>
            </a:r>
            <a:endParaRPr lang="ru-RU" sz="5400" dirty="0">
              <a:solidFill>
                <a:srgbClr val="FFFFFF"/>
              </a:solidFill>
            </a:endParaRPr>
          </a:p>
          <a:p>
            <a:r>
              <a:rPr lang="ru-RU" sz="5400" dirty="0">
                <a:solidFill>
                  <a:srgbClr val="FFFFFF"/>
                </a:solidFill>
                <a:latin typeface="Calibri" pitchFamily="34" charset="0"/>
              </a:rPr>
              <a:t>А когда добились, </a:t>
            </a:r>
            <a:endParaRPr lang="ru-RU" sz="5400" dirty="0">
              <a:solidFill>
                <a:srgbClr val="FFFFFF"/>
              </a:solidFill>
            </a:endParaRPr>
          </a:p>
          <a:p>
            <a:r>
              <a:rPr lang="ru-RU" sz="5400" dirty="0">
                <a:solidFill>
                  <a:srgbClr val="FFFFFF"/>
                </a:solidFill>
              </a:rPr>
              <a:t>Т</a:t>
            </a:r>
            <a:r>
              <a:rPr lang="ru-RU" sz="5400" dirty="0">
                <a:solidFill>
                  <a:srgbClr val="FFFFFF"/>
                </a:solidFill>
                <a:latin typeface="Calibri" pitchFamily="34" charset="0"/>
              </a:rPr>
              <a:t>о остановились.</a:t>
            </a:r>
          </a:p>
        </p:txBody>
      </p:sp>
      <p:pic>
        <p:nvPicPr>
          <p:cNvPr id="41989" name="Picture 11" descr="E:\Картинки\Картинки3\Animated\зодиак\J0076238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71776" y="3573463"/>
            <a:ext cx="3311525" cy="290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over/>
    <p:sndAc>
      <p:stSnd>
        <p:snd r:embed="rId2" name="drumroll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19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extBox 3"/>
          <p:cNvSpPr txBox="1">
            <a:spLocks noChangeArrowheads="1"/>
          </p:cNvSpPr>
          <p:nvPr/>
        </p:nvSpPr>
        <p:spPr bwMode="auto">
          <a:xfrm>
            <a:off x="1692275" y="333376"/>
            <a:ext cx="6000751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5400">
                <a:solidFill>
                  <a:srgbClr val="FF9966"/>
                </a:solidFill>
                <a:latin typeface="Calibri" pitchFamily="34" charset="0"/>
              </a:rPr>
              <a:t>Качается стрелка </a:t>
            </a:r>
            <a:r>
              <a:rPr lang="ru-RU" sz="5400">
                <a:solidFill>
                  <a:srgbClr val="FF9966"/>
                </a:solidFill>
              </a:rPr>
              <a:t>Т</a:t>
            </a:r>
            <a:r>
              <a:rPr lang="ru-RU" sz="5400">
                <a:solidFill>
                  <a:srgbClr val="FF9966"/>
                </a:solidFill>
                <a:latin typeface="Calibri" pitchFamily="34" charset="0"/>
              </a:rPr>
              <a:t>уда и сюда. Укажет нам север </a:t>
            </a:r>
            <a:r>
              <a:rPr lang="ru-RU" sz="5400">
                <a:solidFill>
                  <a:srgbClr val="FF9966"/>
                </a:solidFill>
              </a:rPr>
              <a:t>И</a:t>
            </a:r>
            <a:r>
              <a:rPr lang="ru-RU" sz="5400">
                <a:solidFill>
                  <a:srgbClr val="FF9966"/>
                </a:solidFill>
                <a:latin typeface="Calibri" pitchFamily="34" charset="0"/>
              </a:rPr>
              <a:t> юг без труда.</a:t>
            </a:r>
          </a:p>
        </p:txBody>
      </p:sp>
      <p:pic>
        <p:nvPicPr>
          <p:cNvPr id="32773" name="Picture 12" descr="E:\Картинки\Картинки-2\Анимация\_ DWEB_RU __ Анимация __ Мультики.files\radar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32139" y="3789364"/>
            <a:ext cx="2808287" cy="2808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over/>
    <p:sndAc>
      <p:stSnd>
        <p:snd r:embed="rId2" name="drumroll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2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Box 4"/>
          <p:cNvSpPr txBox="1">
            <a:spLocks noChangeArrowheads="1"/>
          </p:cNvSpPr>
          <p:nvPr/>
        </p:nvSpPr>
        <p:spPr bwMode="auto">
          <a:xfrm>
            <a:off x="1042989" y="333376"/>
            <a:ext cx="7200900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5400">
                <a:solidFill>
                  <a:srgbClr val="00FF00"/>
                </a:solidFill>
                <a:latin typeface="Calibri" pitchFamily="34" charset="0"/>
              </a:rPr>
              <a:t>Два колёсика подряд, </a:t>
            </a:r>
            <a:r>
              <a:rPr lang="ru-RU" sz="5400">
                <a:solidFill>
                  <a:srgbClr val="00FF00"/>
                </a:solidFill>
              </a:rPr>
              <a:t>И</a:t>
            </a:r>
            <a:r>
              <a:rPr lang="ru-RU" sz="5400">
                <a:solidFill>
                  <a:srgbClr val="00FF00"/>
                </a:solidFill>
                <a:latin typeface="Calibri" pitchFamily="34" charset="0"/>
              </a:rPr>
              <a:t>х ногами вертят, </a:t>
            </a:r>
            <a:endParaRPr lang="ru-RU" sz="5400">
              <a:solidFill>
                <a:srgbClr val="00FF00"/>
              </a:solidFill>
            </a:endParaRPr>
          </a:p>
          <a:p>
            <a:r>
              <a:rPr lang="ru-RU" sz="5400">
                <a:solidFill>
                  <a:srgbClr val="00FF00"/>
                </a:solidFill>
              </a:rPr>
              <a:t>А</a:t>
            </a:r>
            <a:r>
              <a:rPr lang="ru-RU" sz="5400">
                <a:solidFill>
                  <a:srgbClr val="00FF00"/>
                </a:solidFill>
                <a:latin typeface="Calibri" pitchFamily="34" charset="0"/>
              </a:rPr>
              <a:t> поверх торчком </a:t>
            </a:r>
            <a:endParaRPr lang="ru-RU" sz="5400">
              <a:solidFill>
                <a:srgbClr val="00FF00"/>
              </a:solidFill>
            </a:endParaRPr>
          </a:p>
          <a:p>
            <a:r>
              <a:rPr lang="ru-RU" sz="5400">
                <a:solidFill>
                  <a:srgbClr val="00FF00"/>
                </a:solidFill>
              </a:rPr>
              <a:t>С</a:t>
            </a:r>
            <a:r>
              <a:rPr lang="ru-RU" sz="5400">
                <a:solidFill>
                  <a:srgbClr val="00FF00"/>
                </a:solidFill>
                <a:latin typeface="Calibri" pitchFamily="34" charset="0"/>
              </a:rPr>
              <a:t>ам хозяин крючком.</a:t>
            </a:r>
          </a:p>
        </p:txBody>
      </p:sp>
      <p:pic>
        <p:nvPicPr>
          <p:cNvPr id="13315" name="Picture 8" descr="E:\Картинки\Картинки3\Animated\спорт\sport14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43213" y="3860801"/>
            <a:ext cx="3241675" cy="2649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over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TextBox 5"/>
          <p:cNvSpPr txBox="1">
            <a:spLocks noChangeArrowheads="1"/>
          </p:cNvSpPr>
          <p:nvPr/>
        </p:nvSpPr>
        <p:spPr bwMode="auto">
          <a:xfrm>
            <a:off x="179389" y="188913"/>
            <a:ext cx="8713787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5400">
                <a:solidFill>
                  <a:srgbClr val="00FFFF"/>
                </a:solidFill>
                <a:latin typeface="Calibri" pitchFamily="34" charset="0"/>
              </a:rPr>
              <a:t> </a:t>
            </a:r>
            <a:r>
              <a:rPr lang="ru-RU" sz="5400">
                <a:solidFill>
                  <a:srgbClr val="00FFFF"/>
                </a:solidFill>
                <a:latin typeface="Calibri" pitchFamily="34" charset="0"/>
              </a:rPr>
              <a:t>В нашей комнате одно</a:t>
            </a:r>
            <a:endParaRPr lang="en-US" sz="5400">
              <a:solidFill>
                <a:srgbClr val="00FFFF"/>
              </a:solidFill>
              <a:latin typeface="Calibri" pitchFamily="34" charset="0"/>
            </a:endParaRPr>
          </a:p>
          <a:p>
            <a:r>
              <a:rPr lang="ru-RU" sz="5400">
                <a:solidFill>
                  <a:srgbClr val="00FFFF"/>
                </a:solidFill>
                <a:latin typeface="Calibri" pitchFamily="34" charset="0"/>
              </a:rPr>
              <a:t> </a:t>
            </a:r>
            <a:r>
              <a:rPr lang="ru-RU" sz="5400">
                <a:solidFill>
                  <a:srgbClr val="00FFFF"/>
                </a:solidFill>
              </a:rPr>
              <a:t>Е</a:t>
            </a:r>
            <a:r>
              <a:rPr lang="ru-RU" sz="5400">
                <a:solidFill>
                  <a:srgbClr val="00FFFF"/>
                </a:solidFill>
                <a:latin typeface="Calibri" pitchFamily="34" charset="0"/>
              </a:rPr>
              <a:t>сть волшебное окно. </a:t>
            </a:r>
            <a:endParaRPr lang="ru-RU" sz="5400">
              <a:solidFill>
                <a:srgbClr val="00FFFF"/>
              </a:solidFill>
            </a:endParaRPr>
          </a:p>
          <a:p>
            <a:r>
              <a:rPr lang="en-US" sz="5400">
                <a:solidFill>
                  <a:srgbClr val="00FFFF"/>
                </a:solidFill>
                <a:latin typeface="Calibri" pitchFamily="34" charset="0"/>
              </a:rPr>
              <a:t> </a:t>
            </a:r>
            <a:r>
              <a:rPr lang="ru-RU" sz="5400">
                <a:solidFill>
                  <a:srgbClr val="00FFFF"/>
                </a:solidFill>
                <a:latin typeface="Calibri" pitchFamily="34" charset="0"/>
              </a:rPr>
              <a:t>В нём летает чудо–</a:t>
            </a:r>
            <a:r>
              <a:rPr lang="ru-RU" sz="5400">
                <a:solidFill>
                  <a:srgbClr val="00FFFF"/>
                </a:solidFill>
              </a:rPr>
              <a:t>п</a:t>
            </a:r>
            <a:r>
              <a:rPr lang="ru-RU" sz="5400">
                <a:solidFill>
                  <a:srgbClr val="00FFFF"/>
                </a:solidFill>
                <a:latin typeface="Calibri" pitchFamily="34" charset="0"/>
              </a:rPr>
              <a:t>тица, </a:t>
            </a:r>
            <a:r>
              <a:rPr lang="en-US" sz="5400">
                <a:solidFill>
                  <a:srgbClr val="00FFFF"/>
                </a:solidFill>
                <a:latin typeface="Calibri" pitchFamily="34" charset="0"/>
              </a:rPr>
              <a:t>  </a:t>
            </a:r>
            <a:r>
              <a:rPr lang="ru-RU" sz="5400">
                <a:solidFill>
                  <a:srgbClr val="00FFFF"/>
                </a:solidFill>
              </a:rPr>
              <a:t>Б</a:t>
            </a:r>
            <a:r>
              <a:rPr lang="ru-RU" sz="5400">
                <a:solidFill>
                  <a:srgbClr val="00FFFF"/>
                </a:solidFill>
                <a:latin typeface="Calibri" pitchFamily="34" charset="0"/>
              </a:rPr>
              <a:t>родят волки и лисица.</a:t>
            </a:r>
          </a:p>
        </p:txBody>
      </p:sp>
      <p:pic>
        <p:nvPicPr>
          <p:cNvPr id="37893" name="Picture 5" descr="E:\Картинки\Картинки3\Animated\символы этикетки\j0315842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87675" y="3644901"/>
            <a:ext cx="3024188" cy="302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over/>
    <p:sndAc>
      <p:stSnd>
        <p:snd r:embed="rId2" name="drumroll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378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TextBox 7"/>
          <p:cNvSpPr txBox="1">
            <a:spLocks noChangeArrowheads="1"/>
          </p:cNvSpPr>
          <p:nvPr/>
        </p:nvSpPr>
        <p:spPr bwMode="auto">
          <a:xfrm>
            <a:off x="1619251" y="260351"/>
            <a:ext cx="6215063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5400">
                <a:solidFill>
                  <a:srgbClr val="CCFF99"/>
                </a:solidFill>
                <a:latin typeface="Calibri" pitchFamily="34" charset="0"/>
              </a:rPr>
              <a:t>У песочных ям, </a:t>
            </a:r>
            <a:endParaRPr lang="ru-RU" sz="5400">
              <a:solidFill>
                <a:srgbClr val="CCFF99"/>
              </a:solidFill>
            </a:endParaRPr>
          </a:p>
          <a:p>
            <a:r>
              <a:rPr lang="ru-RU" sz="5400">
                <a:solidFill>
                  <a:srgbClr val="CCFF99"/>
                </a:solidFill>
              </a:rPr>
              <a:t>У</a:t>
            </a:r>
            <a:r>
              <a:rPr lang="ru-RU" sz="5400">
                <a:solidFill>
                  <a:srgbClr val="CCFF99"/>
                </a:solidFill>
                <a:latin typeface="Calibri" pitchFamily="34" charset="0"/>
              </a:rPr>
              <a:t> горы крутой </a:t>
            </a:r>
            <a:r>
              <a:rPr lang="ru-RU" sz="5400">
                <a:solidFill>
                  <a:srgbClr val="CCFF99"/>
                </a:solidFill>
              </a:rPr>
              <a:t>С</a:t>
            </a:r>
            <a:r>
              <a:rPr lang="ru-RU" sz="5400">
                <a:solidFill>
                  <a:srgbClr val="CCFF99"/>
                </a:solidFill>
                <a:latin typeface="Calibri" pitchFamily="34" charset="0"/>
              </a:rPr>
              <a:t>тоит великан </a:t>
            </a:r>
            <a:endParaRPr lang="ru-RU" sz="5400">
              <a:solidFill>
                <a:srgbClr val="CCFF99"/>
              </a:solidFill>
            </a:endParaRPr>
          </a:p>
          <a:p>
            <a:r>
              <a:rPr lang="ru-RU" sz="5400">
                <a:solidFill>
                  <a:srgbClr val="CCFF99"/>
                </a:solidFill>
              </a:rPr>
              <a:t>С</a:t>
            </a:r>
            <a:r>
              <a:rPr lang="ru-RU" sz="5400">
                <a:solidFill>
                  <a:srgbClr val="CCFF99"/>
                </a:solidFill>
                <a:latin typeface="Calibri" pitchFamily="34" charset="0"/>
              </a:rPr>
              <a:t> железной рукой.</a:t>
            </a:r>
          </a:p>
        </p:txBody>
      </p:sp>
      <p:pic>
        <p:nvPicPr>
          <p:cNvPr id="34821" name="Picture 4" descr="E:\Картинки\Картинки3\Animated\транспорт\j0336330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11414" y="3860800"/>
            <a:ext cx="4103687" cy="269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over/>
    <p:sndAc>
      <p:stSnd>
        <p:snd r:embed="rId2" name="drumroll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4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3</TotalTime>
  <Words>112</Words>
  <PresentationFormat>Экран (4:3)</PresentationFormat>
  <Paragraphs>18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Поток</vt:lpstr>
      <vt:lpstr>загадки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загадки</dc:title>
  <dc:creator>user</dc:creator>
  <cp:lastModifiedBy>user</cp:lastModifiedBy>
  <cp:revision>2</cp:revision>
  <dcterms:created xsi:type="dcterms:W3CDTF">2014-01-27T08:46:25Z</dcterms:created>
  <dcterms:modified xsi:type="dcterms:W3CDTF">2014-01-27T09:11:30Z</dcterms:modified>
</cp:coreProperties>
</file>