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4562"/>
          </a:xfrm>
        </p:spPr>
        <p:txBody>
          <a:bodyPr>
            <a:normAutofit/>
          </a:bodyPr>
          <a:lstStyle/>
          <a:p>
            <a:r>
              <a:rPr lang="ru-RU" sz="7200" b="1" dirty="0" smtClean="0"/>
              <a:t>Занимательная физика для младших школьников</a:t>
            </a:r>
            <a:endParaRPr lang="ru-RU" sz="7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685800"/>
            <a:ext cx="8016875" cy="53625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000" smtClean="0"/>
              <a:t>«Один опыт стоит тысячи слов»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4000" smtClean="0"/>
              <a:t>                       </a:t>
            </a:r>
            <a:r>
              <a:rPr lang="ru-RU" sz="3200" smtClean="0"/>
              <a:t>Арабская пословица</a:t>
            </a:r>
          </a:p>
        </p:txBody>
      </p:sp>
      <p:pic>
        <p:nvPicPr>
          <p:cNvPr id="5123" name="Picture 4" descr="0_180b7_df76066b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57024">
            <a:off x="263525" y="2830513"/>
            <a:ext cx="4876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000020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09838">
            <a:off x="5405438" y="3032125"/>
            <a:ext cx="3284537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/>
              <a:t>«Не пробиваемая жидкость»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Вода,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Крахмал,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Глубокая стеклянная миска.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2.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«Растекающиеся на глазах шарики»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3.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«Забивание гвоздя в деревянный брусок на неньютоновской жидкости».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4.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«Танцующие фигуры».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u="sng" dirty="0" smtClean="0"/>
              <a:t>Опыты на равновесие тел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Опыт №5.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«Парящие вилки».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Две вилки и зубочистка.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6.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«Равновесие вилки и ложки».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Вилка,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Ложка,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Зубочистка,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Стеклянный стакан,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Спички.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Опыты на атмосферное давление.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Опыт № 7.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«Достать монету, не намочив пальцы».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Свеча,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Красное вино,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Бокал,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Тарелка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/>
              <a:t>Опыт № 8.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«Яйцо в бутылке»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Вареное яйцо,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Бумага,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Спички,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Бутылка с широким горлышком,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Растительное масло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9.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«Вода в перевернутом стакане».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Стеклянный стакан,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Вода,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Бумага,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Поднос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10.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«Наэлектризованный шарик»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Воздушный шарик,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Нитки,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Бумага.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11.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«Огонь из батарейки»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Фольга,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Вата,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Ножницы,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Свеча,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Батарейка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12.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«Огнеупорный шарик».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нам понадобится: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Два воздушных шарика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Свеча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Спички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Вода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13.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«Шарик в стакане с водой».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Для опыта понадобится.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Стакан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Вода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Мячик для настольного тенниса.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14.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«Площадь поверхности»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Опыт № 15.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«Линзы»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3240359"/>
          </a:xfrm>
        </p:spPr>
        <p:txBody>
          <a:bodyPr>
            <a:noAutofit/>
          </a:bodyPr>
          <a:lstStyle/>
          <a:p>
            <a:r>
              <a:rPr lang="ru-RU" sz="9600" b="1" dirty="0" smtClean="0"/>
              <a:t>Спасибо, за внимание!</a:t>
            </a:r>
            <a:endParaRPr lang="ru-RU" sz="96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211</Words>
  <Application>Microsoft Office PowerPoint</Application>
  <PresentationFormat>Экран (4:3)</PresentationFormat>
  <Paragraphs>66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Занимательная физика для младших школьников</vt:lpstr>
      <vt:lpstr>Слайд 2</vt:lpstr>
      <vt:lpstr>Опыт № 1. «Не пробиваемая жидкость» </vt:lpstr>
      <vt:lpstr>Опыт № 2. «Растекающиеся на глазах шарики» </vt:lpstr>
      <vt:lpstr>Опыт № 3. «Забивание гвоздя в деревянный брусок на неньютоновской жидкости». </vt:lpstr>
      <vt:lpstr>Опыт № 4. «Танцующие фигуры». </vt:lpstr>
      <vt:lpstr>Опыты на равновесие тел Опыт №5. «Парящие вилки». </vt:lpstr>
      <vt:lpstr>Опыт № 6. «Равновесие вилки и ложки». </vt:lpstr>
      <vt:lpstr>Опыты на атмосферное давление. Опыт № 7. «Достать монету, не намочив пальцы». </vt:lpstr>
      <vt:lpstr>Опыт № 8. «Яйцо в бутылке»</vt:lpstr>
      <vt:lpstr>Опыт № 9. «Вода в перевернутом стакане».</vt:lpstr>
      <vt:lpstr>Опыт № 10. «Наэлектризованный шарик» </vt:lpstr>
      <vt:lpstr>Опыт № 11. «Огонь из батарейки» </vt:lpstr>
      <vt:lpstr>Опыт № 12. «Огнеупорный шарик». </vt:lpstr>
      <vt:lpstr>Опыт № 13. «Шарик в стакане с водой». </vt:lpstr>
      <vt:lpstr>Опыт № 14. «Площадь поверхности» </vt:lpstr>
      <vt:lpstr>Опыт № 15. «Линзы» </vt:lpstr>
      <vt:lpstr>Спасибо,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Занимательная физика для младших школьников</dc:title>
  <dc:creator>111</dc:creator>
  <cp:lastModifiedBy>111</cp:lastModifiedBy>
  <cp:revision>8</cp:revision>
  <dcterms:created xsi:type="dcterms:W3CDTF">2016-11-21T19:21:19Z</dcterms:created>
  <dcterms:modified xsi:type="dcterms:W3CDTF">2016-11-21T20:23:40Z</dcterms:modified>
</cp:coreProperties>
</file>