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64" r:id="rId2"/>
    <p:sldId id="280" r:id="rId3"/>
    <p:sldId id="265" r:id="rId4"/>
    <p:sldId id="283" r:id="rId5"/>
    <p:sldId id="287" r:id="rId6"/>
    <p:sldId id="270" r:id="rId7"/>
    <p:sldId id="289" r:id="rId8"/>
    <p:sldId id="277" r:id="rId9"/>
    <p:sldId id="269" r:id="rId10"/>
    <p:sldId id="271" r:id="rId11"/>
    <p:sldId id="257" r:id="rId12"/>
    <p:sldId id="288" r:id="rId13"/>
    <p:sldId id="272" r:id="rId14"/>
    <p:sldId id="285" r:id="rId15"/>
    <p:sldId id="260" r:id="rId16"/>
    <p:sldId id="281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624" autoAdjust="0"/>
  </p:normalViewPr>
  <p:slideViewPr>
    <p:cSldViewPr>
      <p:cViewPr>
        <p:scale>
          <a:sx n="60" d="100"/>
          <a:sy n="60" d="100"/>
        </p:scale>
        <p:origin x="-802" y="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2C7A6-EFDD-41F5-AA5B-04252414569F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4C4B2-1A43-49F8-9FCC-C158325FF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4C4B2-1A43-49F8-9FCC-C158325FFA8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lum bright="21000" contrast="-11000"/>
          </a:blip>
          <a:srcRect t="22748" r="488" b="7099"/>
          <a:stretch>
            <a:fillRect/>
          </a:stretch>
        </p:blipFill>
        <p:spPr bwMode="auto">
          <a:xfrm>
            <a:off x="0" y="0"/>
            <a:ext cx="9144000" cy="68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491880" y="0"/>
            <a:ext cx="56521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пути</a:t>
            </a:r>
          </a:p>
          <a:p>
            <a:pPr algn="ctr"/>
            <a:r>
              <a:rPr lang="ru-RU" sz="6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 жизненному успеху</a:t>
            </a:r>
            <a:endParaRPr lang="ru-RU" sz="6000" b="1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5132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19256" cy="484030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Прочитайте рубрику «Путешествие в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прошлое»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с. 41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ответьте на вопросы: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 учил жить Диоген?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чём он видел  смысл и счастье жизни?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Что, на ваш взгляд, в его учении правильно, а что – нет?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Согласны ли вы с его учением?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890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Работа с учебником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9001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589240"/>
            <a:ext cx="8229600" cy="92867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Самое лучшее – </a:t>
            </a:r>
            <a:br>
              <a:rPr lang="ru-RU" sz="5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ни в чём не нуждаться!</a:t>
            </a:r>
            <a:endParaRPr lang="ru-RU" sz="54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картинки\Мои рисунки\успех\Diogen-1024x7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6672"/>
            <a:ext cx="6120680" cy="4494874"/>
          </a:xfrm>
          <a:prstGeom prst="rect">
            <a:avLst/>
          </a:prstGeom>
          <a:noFill/>
        </p:spPr>
      </p:pic>
    </p:spTree>
  </p:cSld>
  <p:clrMapOvr>
    <a:masterClrMapping/>
  </p:clrMapOvr>
  <p:transition advTm="15412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706960"/>
          </a:xfrm>
        </p:spPr>
        <p:txBody>
          <a:bodyPr>
            <a:normAutofit/>
          </a:bodyPr>
          <a:lstStyle/>
          <a:p>
            <a:r>
              <a:rPr lang="ru-RU" dirty="0" smtClean="0"/>
              <a:t>Для одних людей Успех – это материальные блага: деньги, машины, дома, яхты. Для них главное получать удовольствие от вещей, их принцип “живем один раз”, они хотят, как говорили римляне “хлеба и зрелищ”. Таких людей называют ГЕДОНИСТЫ.</a:t>
            </a:r>
          </a:p>
          <a:p>
            <a:r>
              <a:rPr lang="ru-RU" dirty="0" smtClean="0"/>
              <a:t>Для других – это жить по принципу разумной достаточности, берут только то, что необходимо для поддержания жизни. Они строги к себе, умеют переносить все превратности судьбы, невозмутимо исполняют свой долг. Их называют СТОИКИ.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конкурсы 2014-2015\учитель года\к уроку\картинки успех\0c212e8234c9341e61ff5cdb482797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208912" cy="6072230"/>
          </a:xfrm>
          <a:prstGeom prst="rect">
            <a:avLst/>
          </a:prstGeom>
          <a:noFill/>
        </p:spPr>
      </p:pic>
    </p:spTree>
  </p:cSld>
  <p:clrMapOvr>
    <a:masterClrMapping/>
  </p:clrMapOvr>
  <p:transition advTm="13509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-pc\Downloads\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конкурсы 2014-2015\учитель года\к уроку\картинки успех\0d1f752b560ab5be8c928f5e922ca0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255000" cy="61976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Tm="16302"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756320"/>
          </a:xfrm>
        </p:spPr>
        <p:txBody>
          <a:bodyPr>
            <a:noAutofit/>
          </a:bodyPr>
          <a:lstStyle/>
          <a:p>
            <a:pPr lvl="0" algn="ctr"/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Пословицы о труде: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142984"/>
            <a:ext cx="814393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Дело мастера боится.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боги горшки обжигают.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Без терпения нет умения.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Любишь кататься – люби и саночки возить.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Умение и труд все перетрут.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 чему душа лежит, к тому и руки приложатся.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Пока ленивый разомнется, усердный с работы       вернется.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Всякая птица своим клювом сыта.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 лежачий камень вода не течет.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мастерством люди не родятся, а добытым ремеслом гордятся.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2822">
    <p:cut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F:\конкурсы 2014-2015\учитель года\к уроку\картинки успех\ljz0psmW_Ow.jpg"/>
          <p:cNvPicPr>
            <a:picLocks noChangeAspect="1" noChangeArrowheads="1"/>
          </p:cNvPicPr>
          <p:nvPr/>
        </p:nvPicPr>
        <p:blipFill>
          <a:blip r:embed="rId2" cstate="print"/>
          <a:srcRect l="3373" t="4054" r="3000"/>
          <a:stretch>
            <a:fillRect/>
          </a:stretch>
        </p:blipFill>
        <p:spPr bwMode="auto">
          <a:xfrm>
            <a:off x="323528" y="548680"/>
            <a:ext cx="8482744" cy="5472608"/>
          </a:xfrm>
          <a:prstGeom prst="rect">
            <a:avLst/>
          </a:prstGeom>
          <a:noFill/>
        </p:spPr>
      </p:pic>
    </p:spTree>
  </p:cSld>
  <p:clrMapOvr>
    <a:masterClrMapping/>
  </p:clrMapOvr>
  <p:transition advTm="25662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7643866" cy="410445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- определить понятие слова «успех»</a:t>
            </a:r>
          </a:p>
          <a:p>
            <a:r>
              <a:rPr lang="ru-RU" sz="3200" b="1" dirty="0" smtClean="0"/>
              <a:t>- слагаемые жизненного успеха</a:t>
            </a:r>
          </a:p>
          <a:p>
            <a:r>
              <a:rPr lang="ru-RU" sz="3200" b="1" dirty="0" smtClean="0"/>
              <a:t>- качества человека, стремящегося к успеху;</a:t>
            </a:r>
          </a:p>
          <a:p>
            <a:r>
              <a:rPr lang="ru-RU" sz="3200" b="1" dirty="0" smtClean="0"/>
              <a:t>- кто и что поможет вам в достижении успеха.</a:t>
            </a:r>
          </a:p>
          <a:p>
            <a:r>
              <a:rPr lang="ru-RU" sz="3200" b="1" dirty="0" smtClean="0"/>
              <a:t> 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14348" y="836712"/>
            <a:ext cx="7772400" cy="990479"/>
          </a:xfrm>
        </p:spPr>
        <p:txBody>
          <a:bodyPr/>
          <a:lstStyle/>
          <a:p>
            <a:r>
              <a:rPr lang="ru-RU" b="1" dirty="0" smtClean="0"/>
              <a:t>Цель урока:</a:t>
            </a:r>
            <a:endParaRPr lang="ru-RU" b="1" dirty="0"/>
          </a:p>
        </p:txBody>
      </p:sp>
    </p:spTree>
  </p:cSld>
  <p:clrMapOvr>
    <a:masterClrMapping/>
  </p:clrMapOvr>
  <p:transition advTm="15865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0"/>
            <a:ext cx="2931238" cy="440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2592288" cy="3714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13437" r="11562"/>
          <a:stretch>
            <a:fillRect/>
          </a:stretch>
        </p:blipFill>
        <p:spPr bwMode="auto">
          <a:xfrm>
            <a:off x="5715008" y="0"/>
            <a:ext cx="3428992" cy="3714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l="12592" r="11857"/>
          <a:stretch>
            <a:fillRect/>
          </a:stretch>
        </p:blipFill>
        <p:spPr bwMode="auto">
          <a:xfrm>
            <a:off x="2771800" y="3714728"/>
            <a:ext cx="316147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user-pc\Downloads\1466027786-all-stars.su-dmitriy-nagiev-foto-0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3734272"/>
            <a:ext cx="2885574" cy="3123728"/>
          </a:xfrm>
          <a:prstGeom prst="rect">
            <a:avLst/>
          </a:prstGeom>
          <a:noFill/>
        </p:spPr>
      </p:pic>
    </p:spTree>
  </p:cSld>
  <p:clrMapOvr>
    <a:masterClrMapping/>
  </p:clrMapOvr>
  <p:transition advTm="706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60649"/>
            <a:ext cx="8136904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	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	</a:t>
            </a:r>
            <a:r>
              <a:rPr lang="ru-RU" sz="2000" b="1" dirty="0" smtClean="0"/>
              <a:t>Жили-были две лягушки, две подружки. Однажды забрались они в погреб и угодили в кувшин со сметаной. Барахтались они, барахтались, и вот одна лягушка сказала: “Все! Хватит! Все равно нам не выбраться, а сил уже нет, будь что будет...”, - сложила лапки и захлебнулась.</a:t>
            </a:r>
          </a:p>
          <a:p>
            <a:r>
              <a:rPr lang="ru-RU" sz="2000" b="1" dirty="0" smtClean="0"/>
              <a:t>А другая продолжала барахтаться, повторяя про себя: “Лучше умереть в борьбе за жизнь, чем знать о том, что есть шанс на спасение, и им не воспользоваться. Умереть я успею всегда...”.</a:t>
            </a:r>
          </a:p>
          <a:p>
            <a:r>
              <a:rPr lang="ru-RU" sz="2000" b="1" dirty="0" smtClean="0"/>
              <a:t>	Так, с этими словами она продолжала барахтаться, пока уже окончательно не выбилась из сил, как вдруг, почувствовала под лапками что-то твердое - сметана превратилась в масло.</a:t>
            </a:r>
          </a:p>
          <a:p>
            <a:r>
              <a:rPr lang="ru-RU" sz="2000" b="1" dirty="0" smtClean="0"/>
              <a:t>“О! Чудо! Я спасена!” - воскликнула лягушка, оттолкнулась лапками и выпрыгнула из злополучного, а может и счастливого кувшина, так как только теперь лягушка окончательно усвоила один урок:</a:t>
            </a:r>
          </a:p>
          <a:p>
            <a:endParaRPr lang="ru-RU" dirty="0"/>
          </a:p>
        </p:txBody>
      </p:sp>
    </p:spTree>
  </p:cSld>
  <p:clrMapOvr>
    <a:masterClrMapping/>
  </p:clrMapOvr>
  <p:transition advTm="25335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конкурсы 2014-2015\учитель года\к уроку\картинки успех\DisplayMiss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700808"/>
            <a:ext cx="4610100" cy="4572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978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>Что такое успех?</a:t>
            </a:r>
            <a:endParaRPr lang="ru-RU" sz="6000" b="1" dirty="0"/>
          </a:p>
        </p:txBody>
      </p:sp>
      <p:pic>
        <p:nvPicPr>
          <p:cNvPr id="1026" name="Picture 2" descr="C:\Users\user-pc\Downloads\img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0436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300039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Успех – это (словарь Ожегова):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Удача в достижении чего-нибудь.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Общественное признание.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Хорошие результаты в работе, учебе.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F:\картинки\Мои рисунки\успех\106729351_4603781_20120708174156.jpg"/>
          <p:cNvPicPr>
            <a:picLocks noChangeAspect="1" noChangeArrowheads="1"/>
          </p:cNvPicPr>
          <p:nvPr/>
        </p:nvPicPr>
        <p:blipFill>
          <a:blip r:embed="rId2" cstate="print"/>
          <a:srcRect l="9965" t="5000" r="8630"/>
          <a:stretch>
            <a:fillRect/>
          </a:stretch>
        </p:blipFill>
        <p:spPr bwMode="auto">
          <a:xfrm>
            <a:off x="1071538" y="3143248"/>
            <a:ext cx="3500462" cy="3270911"/>
          </a:xfrm>
          <a:prstGeom prst="ellipse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000496" y="4071942"/>
            <a:ext cx="450056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Успех не придет к Вам. 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сами должны 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дойти до него.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 Коллинз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Tm="15710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-pc\Downloads\slide-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31296"/>
          </a:xfrm>
        </p:spPr>
        <p:txBody>
          <a:bodyPr>
            <a:norm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Успешные люди – это те, у кого все получается.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Успешный человек – это человек, который не только много знает, но и много умеет, использует свои знания на практике.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Успешный человек - профессионал в своем деле.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Успешные люди   занимаются личностным ростом  и  обучаются новым навыкам.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37112"/>
            <a:ext cx="8183880" cy="105156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Успешный человек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693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конкурсы 2014-2015\учитель года\к уроку\картинки успех\vce-reshaiyt.jpg"/>
          <p:cNvPicPr>
            <a:picLocks noChangeAspect="1" noChangeArrowheads="1"/>
          </p:cNvPicPr>
          <p:nvPr/>
        </p:nvPicPr>
        <p:blipFill>
          <a:blip r:embed="rId2" cstate="print"/>
          <a:srcRect l="7413" t="10482" r="6590" b="16142"/>
          <a:stretch>
            <a:fillRect/>
          </a:stretch>
        </p:blipFill>
        <p:spPr bwMode="auto">
          <a:xfrm>
            <a:off x="642910" y="714356"/>
            <a:ext cx="3018766" cy="3643338"/>
          </a:xfrm>
          <a:prstGeom prst="round2DiagRect">
            <a:avLst/>
          </a:prstGeom>
          <a:noFill/>
        </p:spPr>
      </p:pic>
      <p:pic>
        <p:nvPicPr>
          <p:cNvPr id="4099" name="Picture 3" descr="F:\конкурсы 2014-2015\учитель года\к уроку\картинки успех\1119.jpg"/>
          <p:cNvPicPr>
            <a:picLocks noChangeAspect="1" noChangeArrowheads="1"/>
          </p:cNvPicPr>
          <p:nvPr/>
        </p:nvPicPr>
        <p:blipFill>
          <a:blip r:embed="rId3" cstate="print"/>
          <a:srcRect l="42800" t="5223" r="22400" b="5224"/>
          <a:stretch>
            <a:fillRect/>
          </a:stretch>
        </p:blipFill>
        <p:spPr bwMode="auto">
          <a:xfrm>
            <a:off x="3857620" y="1428736"/>
            <a:ext cx="2071702" cy="4000528"/>
          </a:xfrm>
          <a:prstGeom prst="rect">
            <a:avLst/>
          </a:prstGeom>
          <a:noFill/>
        </p:spPr>
      </p:pic>
      <p:pic>
        <p:nvPicPr>
          <p:cNvPr id="4100" name="Picture 4" descr="F:\конкурсы 2014-2015\учитель года\к уроку\картинки успех\J01489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500306"/>
            <a:ext cx="2438400" cy="3657600"/>
          </a:xfrm>
          <a:prstGeom prst="roundRect">
            <a:avLst/>
          </a:prstGeom>
          <a:noFill/>
        </p:spPr>
      </p:pic>
      <p:pic>
        <p:nvPicPr>
          <p:cNvPr id="4101" name="Picture 5" descr="F:\конкурсы 2014-2015\учитель года\к уроку\картинки успех\semya.jpeg"/>
          <p:cNvPicPr>
            <a:picLocks noChangeAspect="1" noChangeArrowheads="1"/>
          </p:cNvPicPr>
          <p:nvPr/>
        </p:nvPicPr>
        <p:blipFill>
          <a:blip r:embed="rId5" cstate="print"/>
          <a:srcRect l="24285" t="4360" r="24286" b="36308"/>
          <a:stretch>
            <a:fillRect/>
          </a:stretch>
        </p:blipFill>
        <p:spPr bwMode="auto">
          <a:xfrm>
            <a:off x="4143372" y="357166"/>
            <a:ext cx="4429156" cy="3598690"/>
          </a:xfrm>
          <a:prstGeom prst="roundRect">
            <a:avLst/>
          </a:prstGeom>
          <a:noFill/>
        </p:spPr>
      </p:pic>
      <p:pic>
        <p:nvPicPr>
          <p:cNvPr id="4103" name="Picture 7" descr="F:\картинки\Мои рисунки\успех\89855587_7860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571480"/>
            <a:ext cx="4474041" cy="5715016"/>
          </a:xfrm>
          <a:prstGeom prst="rect">
            <a:avLst/>
          </a:prstGeom>
          <a:noFill/>
        </p:spPr>
      </p:pic>
      <p:pic>
        <p:nvPicPr>
          <p:cNvPr id="4102" name="Picture 6" descr="F:\картинки\Мои рисунки\успех\Рисунок1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3714752"/>
            <a:ext cx="4143404" cy="2649598"/>
          </a:xfrm>
          <a:prstGeom prst="rect">
            <a:avLst/>
          </a:prstGeom>
          <a:noFill/>
        </p:spPr>
      </p:pic>
      <p:pic>
        <p:nvPicPr>
          <p:cNvPr id="9" name="Picture 8" descr="F:\картинки\Мои рисунки\успех\1239030385_pr.jpg"/>
          <p:cNvPicPr>
            <a:picLocks noChangeAspect="1" noChangeArrowheads="1"/>
          </p:cNvPicPr>
          <p:nvPr/>
        </p:nvPicPr>
        <p:blipFill>
          <a:blip r:embed="rId8" cstate="print"/>
          <a:srcRect l="2681" t="6022" r="6166" b="12895"/>
          <a:stretch>
            <a:fillRect/>
          </a:stretch>
        </p:blipFill>
        <p:spPr bwMode="auto">
          <a:xfrm>
            <a:off x="642910" y="159661"/>
            <a:ext cx="7929618" cy="6407358"/>
          </a:xfrm>
          <a:prstGeom prst="rect">
            <a:avLst/>
          </a:prstGeom>
          <a:noFill/>
        </p:spPr>
      </p:pic>
    </p:spTree>
  </p:cSld>
  <p:clrMapOvr>
    <a:masterClrMapping/>
  </p:clrMapOvr>
  <p:transition advTm="10717">
    <p:cut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953</TotalTime>
  <Words>292</Words>
  <Application>Microsoft Office PowerPoint</Application>
  <PresentationFormat>Экран (4:3)</PresentationFormat>
  <Paragraphs>47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Слайд 1</vt:lpstr>
      <vt:lpstr>Цель урока:</vt:lpstr>
      <vt:lpstr>Слайд 3</vt:lpstr>
      <vt:lpstr>Слайд 4</vt:lpstr>
      <vt:lpstr>Что такое успех?</vt:lpstr>
      <vt:lpstr>Успех – это (словарь Ожегова):   Удача в достижении чего-нибудь.   Общественное признание.  Хорошие результаты в работе, учебе.  </vt:lpstr>
      <vt:lpstr>Слайд 7</vt:lpstr>
      <vt:lpstr>Успешный человек</vt:lpstr>
      <vt:lpstr>Слайд 9</vt:lpstr>
      <vt:lpstr>Работа с учебником </vt:lpstr>
      <vt:lpstr>Самое лучшее –  ни в чём не нуждаться!</vt:lpstr>
      <vt:lpstr>Слайд 12</vt:lpstr>
      <vt:lpstr>Слайд 13</vt:lpstr>
      <vt:lpstr>Слайд 14</vt:lpstr>
      <vt:lpstr>Слайд 15</vt:lpstr>
      <vt:lpstr>Пословицы о труде: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успех?</dc:title>
  <dc:creator>38 Kabinet</dc:creator>
  <cp:lastModifiedBy>user-pc</cp:lastModifiedBy>
  <cp:revision>124</cp:revision>
  <dcterms:modified xsi:type="dcterms:W3CDTF">2021-12-23T19:16:21Z</dcterms:modified>
</cp:coreProperties>
</file>