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4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43" autoAdjust="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DC381D-5535-4217-A505-FDB1D433DA1B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DCC44-71BE-43F8-BE03-A7A333D2B36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Презентация на тему «Вязание крючком»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DCC44-71BE-43F8-BE03-A7A333D2B362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F8B85EA-D094-45EC-A1E0-52AB6C39BBA3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0ECC77B-75E5-40C2-BF04-E2F27B24D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«Вязание крючком»      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/>
              <a:t>«Шьем, вяжем, вышиваем».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Курбанова Дарья </a:t>
            </a:r>
            <a:r>
              <a:rPr lang="ru-RU" dirty="0" err="1" smtClean="0"/>
              <a:t>александровна</a:t>
            </a:r>
            <a:r>
              <a:rPr lang="ru-RU" dirty="0" smtClean="0"/>
              <a:t> 8 лет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/>
              <a:t> </a:t>
            </a:r>
          </a:p>
          <a:p>
            <a:endParaRPr lang="ru-RU" dirty="0"/>
          </a:p>
        </p:txBody>
      </p:sp>
      <p:pic>
        <p:nvPicPr>
          <p:cNvPr id="1026" name="Picture 2" descr="F:\Курбанова Дарья\Курбанова Дарья Александров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772816"/>
            <a:ext cx="3672408" cy="489654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Немного обо мне!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 учусь в Тарумовской средней школе во 2«а» классе. </a:t>
            </a:r>
          </a:p>
          <a:p>
            <a:r>
              <a:rPr lang="ru-RU" dirty="0" smtClean="0"/>
              <a:t>Мой классный руководитель Редькина Татьяна Сергеевна.</a:t>
            </a:r>
          </a:p>
          <a:p>
            <a:r>
              <a:rPr lang="ru-RU" dirty="0" smtClean="0"/>
              <a:t>Также она руководитель моего исследовательского </a:t>
            </a:r>
            <a:r>
              <a:rPr lang="ru-RU" dirty="0" err="1" smtClean="0"/>
              <a:t>проэкта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Цель моей работы: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Научиться работать: </a:t>
            </a:r>
          </a:p>
          <a:p>
            <a:r>
              <a:rPr lang="ru-RU" dirty="0" smtClean="0"/>
              <a:t>Крючком,</a:t>
            </a:r>
          </a:p>
          <a:p>
            <a:r>
              <a:rPr lang="ru-RU" dirty="0" smtClean="0"/>
              <a:t>Нитками, </a:t>
            </a:r>
          </a:p>
          <a:p>
            <a:r>
              <a:rPr lang="ru-RU" dirty="0" smtClean="0"/>
              <a:t>Рисунком.</a:t>
            </a:r>
          </a:p>
          <a:p>
            <a:endParaRPr lang="ru-RU" dirty="0"/>
          </a:p>
        </p:txBody>
      </p:sp>
      <p:pic>
        <p:nvPicPr>
          <p:cNvPr id="4" name="Рисунок 3" descr="H:\Курбанова Дарья\20160325_12263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455877" y="2456894"/>
            <a:ext cx="5184573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Мои Задачи: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Изучить историю вязания крючком;</a:t>
            </a:r>
          </a:p>
          <a:p>
            <a:r>
              <a:rPr lang="ru-RU" dirty="0" smtClean="0"/>
              <a:t>Познакомиться с видами вязания, техникой и материалами;</a:t>
            </a:r>
          </a:p>
          <a:p>
            <a:r>
              <a:rPr lang="ru-RU" dirty="0" smtClean="0"/>
              <a:t> Развивать творческие способности, расширять свой кругозор.</a:t>
            </a:r>
          </a:p>
          <a:p>
            <a:r>
              <a:rPr lang="ru-RU" dirty="0" smtClean="0"/>
              <a:t>Но в первую очередь это выполнение подарка для моей мамы.</a:t>
            </a:r>
            <a:endParaRPr lang="ru-RU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Актуальность.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Вязание крючком – один из популярных видов рукоделия и занимает особое место в развитии и воспитании детей.</a:t>
            </a:r>
          </a:p>
          <a:p>
            <a:r>
              <a:rPr lang="ru-RU" dirty="0" smtClean="0"/>
              <a:t> Клубок ниток и небольшой инструмент – крючок – таят в себе неограниченные возможности для нашего детского творчества. </a:t>
            </a:r>
          </a:p>
          <a:p>
            <a:r>
              <a:rPr lang="ru-RU" dirty="0" smtClean="0"/>
              <a:t>Подбор ниток, выбор узора, создание чего-то нового – занятие увлекательное, радостное и очень нужное, полезное в повседневной жизни.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dirty="0" smtClean="0"/>
              <a:t>Основная часть.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Вязание крючком</a:t>
            </a:r>
            <a:r>
              <a:rPr lang="ru-RU" dirty="0" smtClean="0"/>
              <a:t> — процесс ручного создания полотна, кружева или одежды из нитей с помощью вязального крючка. </a:t>
            </a:r>
            <a:endParaRPr lang="ru-RU" dirty="0"/>
          </a:p>
        </p:txBody>
      </p:sp>
      <p:pic>
        <p:nvPicPr>
          <p:cNvPr id="3074" name="Picture 2" descr="F:\Курбанова Дарья\20160325_1224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212976"/>
            <a:ext cx="5940152" cy="334133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Немного из истории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Это вид рукоделия, зарождение которого теряется в глубинах истории. Например, в одной из Египетских пирамид было найдено изображение женщины, надевающей носки. Историки считают, что этот рисунок был сделан примерно в 1900 г. до н.э.</a:t>
            </a:r>
          </a:p>
          <a:p>
            <a:r>
              <a:rPr lang="ru-RU" dirty="0" smtClean="0"/>
              <a:t> В усыпальнице другой пирамиды сохранились детские вязаные чулки, отнесенные учеными к </a:t>
            </a:r>
            <a:r>
              <a:rPr lang="en-US" dirty="0" smtClean="0"/>
              <a:t>III</a:t>
            </a:r>
            <a:r>
              <a:rPr lang="ru-RU" dirty="0" smtClean="0"/>
              <a:t> – </a:t>
            </a:r>
            <a:r>
              <a:rPr lang="en-US" dirty="0" smtClean="0"/>
              <a:t>IV</a:t>
            </a:r>
            <a:r>
              <a:rPr lang="ru-RU" dirty="0" smtClean="0"/>
              <a:t> в.н.э. Они учитывали форму обуви – большой палец был отделен от остальных пальцев, между ними проходил ремешок сандалии.</a:t>
            </a:r>
          </a:p>
          <a:p>
            <a:endParaRPr lang="ru-RU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Немного из истории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В застывшей лаве Помпеи был обнаружен отпечаток вязанного чулка, отнесенный археологами к 79 г.н.э. </a:t>
            </a:r>
          </a:p>
          <a:p>
            <a:r>
              <a:rPr lang="ru-RU" dirty="0" smtClean="0"/>
              <a:t>     В 15 – 16 веках вязание активно распространяется по Европе и постепенно превращается сначала в кустарное ремесло, а затем и в доходную отрасль: вяжут чулки, носки, перчатки, капюшоны, кофты, шляпки. Организовываются вязальные цеха. Именно в это время появляется и быстро становиться популярным знаменитый головной убор – вязанный берет.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 наше время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наше время тоже модно вязать крючком. Глядя на многие вещи, сделанные руками самих ребят, испытываешь чувство восхищения — чего только не умеют вязать юные мастера! Каждодневные и нарядные костюмы, платья, пальто, шали, спортивные изделия — все это они придумали и исполнили сами.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Я на показе мод</a:t>
            </a:r>
            <a:endParaRPr lang="ru-RU" dirty="0"/>
          </a:p>
        </p:txBody>
      </p:sp>
      <p:pic>
        <p:nvPicPr>
          <p:cNvPr id="4" name="Содержимое 3" descr="H:\Курбанова Дарья\IMG_775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72816"/>
            <a:ext cx="6264695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300664" cy="15121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для создания моей работы потребовались следующие инструменты и материалы.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Крючок.</a:t>
            </a:r>
          </a:p>
          <a:p>
            <a:pPr lvl="0"/>
            <a:r>
              <a:rPr lang="ru-RU" dirty="0" smtClean="0"/>
              <a:t>Картон.</a:t>
            </a:r>
          </a:p>
          <a:p>
            <a:pPr lvl="0"/>
            <a:r>
              <a:rPr lang="ru-RU" dirty="0" smtClean="0"/>
              <a:t>Простой карандаш.</a:t>
            </a:r>
          </a:p>
          <a:p>
            <a:pPr lvl="0"/>
            <a:r>
              <a:rPr lang="ru-RU" dirty="0" smtClean="0"/>
              <a:t>Нитки различной цветовой гаммы.</a:t>
            </a:r>
          </a:p>
          <a:p>
            <a:pPr lvl="0"/>
            <a:r>
              <a:rPr lang="ru-RU" dirty="0" smtClean="0"/>
              <a:t>Клей ПВА.</a:t>
            </a:r>
          </a:p>
          <a:p>
            <a:pPr lvl="0"/>
            <a:r>
              <a:rPr lang="ru-RU" dirty="0" smtClean="0"/>
              <a:t>Набросок  рисунка – композиции. 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Начало моей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Для того, чтобы начать работу нам надо подобрать картон нужного размера и  набросать эскиз рисунка-композиции  в нужном размере простым карандашом. Для этого необходимо выбрать тему моей работы. Я выбрала тему природы. Затем нужно подобрать нитки по цветовой гамме. </a:t>
            </a:r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Цветовой спектр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 данном рисунке вы видите спектр основных цветов.</a:t>
            </a:r>
          </a:p>
          <a:p>
            <a:r>
              <a:rPr lang="ru-RU" dirty="0" smtClean="0"/>
              <a:t>На нем как теплые, так и холодные оттенки.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http://mamslady.ru/uploads/posts/2015/1/kakie-oboi-vybrat-dlja-prihozhej-material-cvet-i_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501008"/>
            <a:ext cx="331236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Фон работы и рисунок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 буду работать с нитками теплых и холодных оттенков. </a:t>
            </a:r>
          </a:p>
          <a:p>
            <a:r>
              <a:rPr lang="ru-RU" dirty="0" smtClean="0"/>
              <a:t> Фон работы и растительная часть композиции выполнена из ниток холодных оттенков. </a:t>
            </a:r>
          </a:p>
          <a:p>
            <a:r>
              <a:rPr lang="ru-RU" dirty="0" smtClean="0"/>
              <a:t>А теплые оттенки бабочки, божьей коровки и цветка дополняют и украшают мою работу.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Сборка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 выбранных ниток я связала длинный шнур из воздушных петель.</a:t>
            </a:r>
          </a:p>
          <a:p>
            <a:r>
              <a:rPr lang="ru-RU" dirty="0" smtClean="0"/>
              <a:t> Затем начала заполнять части рисунка нужными оттенками нитей, скрепляя клеем ПВА. </a:t>
            </a:r>
          </a:p>
          <a:p>
            <a:r>
              <a:rPr lang="ru-RU" dirty="0" smtClean="0"/>
              <a:t>Последний этап работы заполнение фона голубым шнуром.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Подарок маме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Когда подарок для мамы был закончен я его подарила.</a:t>
            </a:r>
          </a:p>
          <a:p>
            <a:r>
              <a:rPr lang="ru-RU" dirty="0" smtClean="0"/>
              <a:t>Выполняя эту работу я научилась очень многому: составлять композицию, выполнять эскиз, изучила цветовой спектр, и самое главное, научилась работать крючком.</a:t>
            </a:r>
          </a:p>
          <a:p>
            <a:r>
              <a:rPr lang="ru-RU" dirty="0" smtClean="0"/>
              <a:t> Но на этой работе я не остановилась и выполнила много интересных изделий для дома и для себя.</a:t>
            </a:r>
          </a:p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 еще я учусь в </a:t>
            </a:r>
            <a:r>
              <a:rPr lang="ru-RU" dirty="0" err="1" smtClean="0"/>
              <a:t>тарумовской</a:t>
            </a:r>
            <a:r>
              <a:rPr lang="ru-RU" dirty="0" smtClean="0"/>
              <a:t> школе искусств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Этому всему я научилась в Тарумовской Школе Искусств на отделении художественного рукоделия.</a:t>
            </a:r>
          </a:p>
          <a:p>
            <a:r>
              <a:rPr lang="ru-RU" dirty="0" smtClean="0"/>
              <a:t> Мой преподаватель Назарова Любовь Александровна. </a:t>
            </a:r>
          </a:p>
          <a:p>
            <a:r>
              <a:rPr lang="ru-RU" dirty="0" smtClean="0"/>
              <a:t>На уроках мы учимся не только рукоделию, но взаимоотношению между людьми, эстетике, узнаем много интересного. Участвуем в открытых уроках, мастер-классах, показах мод своих изделий.</a:t>
            </a:r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Мастер-класс на тему «куклы-обереги».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Недавно у нас на отделении прошел мастер-класс на тему «Куклы-обереги». Вместе с мамами мы делали куклу «десятиручку».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:\Курбанова Дарья\20160318_08373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429000"/>
            <a:ext cx="445635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:\Курбанова Дарья\20160318_1015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56992"/>
            <a:ext cx="153011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Хореография и театр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школе искусств я посещаю не только отделение художественного рукоделия, но и отделение хореографии.</a:t>
            </a:r>
          </a:p>
          <a:p>
            <a:r>
              <a:rPr lang="ru-RU" dirty="0" smtClean="0"/>
              <a:t>На театральном отделении.</a:t>
            </a:r>
            <a:endParaRPr lang="ru-RU" dirty="0"/>
          </a:p>
        </p:txBody>
      </p:sp>
      <p:pic>
        <p:nvPicPr>
          <p:cNvPr id="4" name="Рисунок 3" descr="C:\Users\User\AppData\Local\Microsoft\Windows\Temporary Internet Files\Content.Word\20160203_103200.mp4_snapshot_02.16_[2016.03.25_13.13.44]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068960"/>
            <a:ext cx="2142937" cy="3570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:\Курбанова Дарья\IMG_775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789040"/>
            <a:ext cx="3816424" cy="2457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«Ложкари»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А также участвую в детском образцовом ансамбле «Ложкари»: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H:\Курбанова Дарья\IMG_77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780928"/>
            <a:ext cx="4855100" cy="3240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Моя жизнь интересна и многообразна!!!</a:t>
            </a:r>
            <a:endParaRPr lang="ru-RU" dirty="0"/>
          </a:p>
        </p:txBody>
      </p:sp>
      <p:pic>
        <p:nvPicPr>
          <p:cNvPr id="4" name="Содержимое 3" descr="H:\Курбанова Дарья\20160325_13002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60848"/>
            <a:ext cx="655272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171</TotalTime>
  <Words>706</Words>
  <Application>Microsoft Office PowerPoint</Application>
  <PresentationFormat>Экран (4:3)</PresentationFormat>
  <Paragraphs>75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Изящная</vt:lpstr>
      <vt:lpstr>«Вязание крючком»       </vt:lpstr>
      <vt:lpstr>Курбанова Дарья александровна 8 лет</vt:lpstr>
      <vt:lpstr>Немного обо мне!</vt:lpstr>
      <vt:lpstr>Цель моей работы:  </vt:lpstr>
      <vt:lpstr>Мои Задачи:  </vt:lpstr>
      <vt:lpstr>  Актуальность. </vt:lpstr>
      <vt:lpstr>Основная часть. </vt:lpstr>
      <vt:lpstr>Немного из истории</vt:lpstr>
      <vt:lpstr>Немного из истории</vt:lpstr>
      <vt:lpstr>В наше время</vt:lpstr>
      <vt:lpstr>Я на показе мод</vt:lpstr>
      <vt:lpstr>   для создания моей работы потребовались следующие инструменты и материалы.</vt:lpstr>
      <vt:lpstr>Начало моей работы</vt:lpstr>
      <vt:lpstr>Цветовой спектр</vt:lpstr>
      <vt:lpstr>Фон работы и рисунок </vt:lpstr>
      <vt:lpstr>Сборка работы</vt:lpstr>
      <vt:lpstr>Подарок маме</vt:lpstr>
      <vt:lpstr>А еще я учусь в тарумовской школе искусств</vt:lpstr>
      <vt:lpstr>Мастер-класс на тему «куклы-обереги».</vt:lpstr>
      <vt:lpstr>Хореография и театр</vt:lpstr>
      <vt:lpstr>«Ложкари»</vt:lpstr>
      <vt:lpstr> Моя жизнь интересна и многообразна!!!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«Вязание крючком»</dc:title>
  <dc:creator>User</dc:creator>
  <cp:lastModifiedBy>User</cp:lastModifiedBy>
  <cp:revision>18</cp:revision>
  <dcterms:created xsi:type="dcterms:W3CDTF">2016-04-26T07:13:30Z</dcterms:created>
  <dcterms:modified xsi:type="dcterms:W3CDTF">2016-04-26T10:06:47Z</dcterms:modified>
</cp:coreProperties>
</file>