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5" r:id="rId4"/>
    <p:sldId id="266" r:id="rId5"/>
    <p:sldId id="267" r:id="rId6"/>
    <p:sldId id="263" r:id="rId7"/>
    <p:sldId id="264" r:id="rId8"/>
    <p:sldId id="257" r:id="rId9"/>
    <p:sldId id="259" r:id="rId10"/>
    <p:sldId id="260" r:id="rId11"/>
    <p:sldId id="269" r:id="rId12"/>
    <p:sldId id="262" r:id="rId13"/>
    <p:sldId id="261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48" y="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568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4854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992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1416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852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96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603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462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39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193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5080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197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08227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556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743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82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BAC58-2ADC-414C-AF99-32474541C5C3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C55C922-73B8-4661-AE59-6A008DFC8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624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" y="335280"/>
            <a:ext cx="10439400" cy="286511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Проект школ с низкими результатами «500+»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МР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«Тарумовский район» РД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0" y="2819401"/>
            <a:ext cx="6355080" cy="367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489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еженедельных региональных ВКС и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вебинарах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проекта «500+»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" y="2495551"/>
            <a:ext cx="4130040" cy="309753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1879759"/>
            <a:ext cx="7848600" cy="4460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352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уроков куратором Мещеряковой Л.И. и муниципальным координатором проекта «500+» Абакаровой Ш.М.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Коктюбейской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ООШ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903" y="2545079"/>
            <a:ext cx="5174829" cy="291084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520" y="3253740"/>
            <a:ext cx="4358640" cy="326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249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13360"/>
            <a:ext cx="9914466" cy="171704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посещение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уроков куратором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Богдановой Т.Ю. 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муниципальным координатором проекта «500+» Абакаровой Ш.М.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Карабаглинской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748" y="2206625"/>
            <a:ext cx="5400252" cy="4234026"/>
          </a:xfrm>
        </p:spPr>
      </p:pic>
    </p:spTree>
    <p:extLst>
      <p:ext uri="{BB962C8B-B14F-4D97-AF65-F5344CB8AC3E}">
        <p14:creationId xmlns:p14="http://schemas.microsoft.com/office/powerpoint/2010/main" val="1972629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20040"/>
            <a:ext cx="8596668" cy="202692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посещение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уроков куратором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Шахшаевой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Р.Б. 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муниципальным координатором проекта «500+» Абакаровой Ш.М.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Калиновской СОШ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028" y="2636361"/>
            <a:ext cx="5628852" cy="4221639"/>
          </a:xfrm>
        </p:spPr>
      </p:pic>
    </p:spTree>
    <p:extLst>
      <p:ext uri="{BB962C8B-B14F-4D97-AF65-F5344CB8AC3E}">
        <p14:creationId xmlns:p14="http://schemas.microsoft.com/office/powerpoint/2010/main" val="2664521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педагогов ШНОР в проекте «Учитель будущего» весна 2021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717" y="1690688"/>
            <a:ext cx="2852166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226" y="2103120"/>
            <a:ext cx="2310574" cy="47548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029" y="1905000"/>
            <a:ext cx="3440430" cy="458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812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65125"/>
            <a:ext cx="11353800" cy="169227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МКОУ Калиновская СОШ» вошла в проект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Точка роста», то есть материально-техническая оснащенность школы улучшена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24" y="2057400"/>
            <a:ext cx="3089672" cy="41195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3604" y="2103120"/>
            <a:ext cx="3154680" cy="42062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810" y="2103120"/>
            <a:ext cx="2663190" cy="35509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413" y="2765725"/>
            <a:ext cx="2558429" cy="341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29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65125"/>
            <a:ext cx="10952268" cy="132556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педагогов ШНОР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Коктюбейской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ООШ куратора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МКОУ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«Тарумовская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9" y="2118155"/>
            <a:ext cx="5917353" cy="4438015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108" y="1934528"/>
            <a:ext cx="7284720" cy="353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2800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7240" y="243841"/>
            <a:ext cx="10835640" cy="2164080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педагогов ШНОР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Калиновской СОШ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куратора МКОУ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«Кочубейская СОШ№1»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2910841"/>
            <a:ext cx="4206240" cy="31546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840" y="2407921"/>
            <a:ext cx="5547360" cy="416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427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педагогов ШНОР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Карабаглинской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СОШ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куратора МКОУ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«Таловская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СОШ»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440" y="2261870"/>
            <a:ext cx="3263503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570" y="2147888"/>
            <a:ext cx="3348990" cy="446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4464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4655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сентябре 2021 года  наши учителя прошли Мониторинг оценки компетентности педагогов по предметам в ЦОКО, среди них есть и педагоги из школ ШНОР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346960"/>
            <a:ext cx="10515600" cy="4389120"/>
          </a:xfrm>
        </p:spPr>
        <p:txBody>
          <a:bodyPr>
            <a:normAutofit fontScale="92500" lnSpcReduction="10000"/>
          </a:bodyPr>
          <a:lstStyle/>
          <a:p>
            <a:r>
              <a:rPr lang="ru-RU" sz="1200" b="1" dirty="0" smtClean="0"/>
              <a:t>                                                                                                      </a:t>
            </a:r>
            <a:r>
              <a:rPr lang="ru-RU" sz="1600" b="1" dirty="0" smtClean="0"/>
              <a:t>Русский язык</a:t>
            </a:r>
          </a:p>
          <a:p>
            <a:r>
              <a:rPr lang="ru-RU" sz="1600" b="1" dirty="0" smtClean="0"/>
              <a:t>Закрикаева Н.А.- Карабаглинская СОШ</a:t>
            </a:r>
            <a:endParaRPr lang="ru-RU" sz="1600" dirty="0" smtClean="0"/>
          </a:p>
          <a:p>
            <a:r>
              <a:rPr lang="ru-RU" sz="1600" b="1" dirty="0" smtClean="0"/>
              <a:t>Шаповалова Л.И.-Калиновская СОШ</a:t>
            </a:r>
          </a:p>
          <a:p>
            <a:r>
              <a:rPr lang="ru-RU" sz="1600" b="1" dirty="0" smtClean="0"/>
              <a:t>                                                                                 Математика</a:t>
            </a:r>
          </a:p>
          <a:p>
            <a:r>
              <a:rPr lang="ru-RU" sz="1600" b="1" dirty="0" err="1" smtClean="0"/>
              <a:t>Вяхова</a:t>
            </a:r>
            <a:r>
              <a:rPr lang="ru-RU" sz="1600" b="1" dirty="0" smtClean="0"/>
              <a:t> Н. А.- Коктюбейская ООШ </a:t>
            </a:r>
          </a:p>
          <a:p>
            <a:r>
              <a:rPr lang="ru-RU" sz="1600" b="1" dirty="0" err="1" smtClean="0"/>
              <a:t>Чудинова</a:t>
            </a:r>
            <a:r>
              <a:rPr lang="ru-RU" sz="1600" b="1" dirty="0" smtClean="0"/>
              <a:t> А. В.- Калиновская СОШ</a:t>
            </a:r>
          </a:p>
          <a:p>
            <a:endParaRPr lang="ru-RU" sz="1600" dirty="0" smtClean="0"/>
          </a:p>
          <a:p>
            <a:r>
              <a:rPr lang="ru-RU" sz="1600" b="1" dirty="0" smtClean="0"/>
              <a:t>                                                                                       Физика</a:t>
            </a:r>
          </a:p>
          <a:p>
            <a:r>
              <a:rPr lang="ru-RU" sz="1600" b="1" dirty="0" smtClean="0"/>
              <a:t>Руденко Е.П.- Калиновская СОШ</a:t>
            </a:r>
          </a:p>
          <a:p>
            <a:r>
              <a:rPr lang="ru-RU" sz="1600" b="1" dirty="0" smtClean="0"/>
              <a:t>                                                                                       Биология</a:t>
            </a:r>
          </a:p>
          <a:p>
            <a:r>
              <a:rPr lang="ru-RU" sz="1600" b="1" dirty="0" err="1" smtClean="0"/>
              <a:t>Маргарян</a:t>
            </a:r>
            <a:r>
              <a:rPr lang="ru-RU" sz="1600" b="1" dirty="0" smtClean="0"/>
              <a:t> Е.Ф.-Карабаглинская СОШ</a:t>
            </a:r>
          </a:p>
          <a:p>
            <a:r>
              <a:rPr lang="ru-RU" sz="1600" b="1" dirty="0" smtClean="0"/>
              <a:t>                                                                                             Литература</a:t>
            </a:r>
          </a:p>
          <a:p>
            <a:r>
              <a:rPr lang="ru-RU" sz="1600" b="1" dirty="0" smtClean="0"/>
              <a:t>Миронова С.А.- Коктюбейская ООШ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038" y="2621279"/>
            <a:ext cx="5120641" cy="3840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509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411481"/>
            <a:ext cx="11506200" cy="2103119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июня по октябрь 2021 года педагоги района, вошедшие в проект «500+»  по графику проходят курсы повышения квалификации в Дагестанском институте развития образования РД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550" y="1813560"/>
            <a:ext cx="7700010" cy="4384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4210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3757" y="182881"/>
            <a:ext cx="10930043" cy="196596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14-15 октября 2021года на базе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Косякинской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СОШ проводились тренинги в рамках реализации мероприятий региональной дорожной карты проекта «500+» 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57" y="1774348"/>
            <a:ext cx="4696883" cy="35226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680" y="1508760"/>
            <a:ext cx="5405120" cy="40538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440" y="3172301"/>
            <a:ext cx="4495800" cy="337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8069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" y="289560"/>
            <a:ext cx="12024360" cy="229818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Планируются  24-25 ноября 2021года на базе ДИРО  курсы повышения квалификации директоров и заместителей директоров по УВР по управленческой части, по графику будут отправлены.</a:t>
            </a:r>
            <a:b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уважением, завметодкабинетом, муниципальный </a:t>
            </a:r>
            <a:r>
              <a:rPr lang="ru-RU" sz="28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координатор проекта «500+»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МР «Тарумовский район» РД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Шуана Магомедовна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Абакарова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120" y="2587742"/>
            <a:ext cx="5452872" cy="4084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91905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146</TotalTime>
  <Words>258</Words>
  <Application>Microsoft Office PowerPoint</Application>
  <PresentationFormat>Широкоэкранный</PresentationFormat>
  <Paragraphs>29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Times New Roman</vt:lpstr>
      <vt:lpstr>Trebuchet MS</vt:lpstr>
      <vt:lpstr>Wingdings 3</vt:lpstr>
      <vt:lpstr>Грань</vt:lpstr>
      <vt:lpstr> Федеральный Проект школ с низкими результатами «500+»  МР «Тарумовский район» РД </vt:lpstr>
      <vt:lpstr>Участие в еженедельных региональных ВКС и вебинарах проекта «500+»</vt:lpstr>
      <vt:lpstr>Посещение уроков куратором Мещеряковой Л.И. и муниципальным координатором проекта «500+» Абакаровой Ш.М. Коктюбейской ООШ</vt:lpstr>
      <vt:lpstr>Первое посещение уроков куратором Богдановой Т.Ю. и муниципальным координатором проекта «500+» Абакаровой Ш.М. Карабаглинской СОШ</vt:lpstr>
      <vt:lpstr>Первое посещение уроков куратором  Шахшаевой Р.Б. и муниципальным координатором проекта «500+» Абакаровой Ш.М. Калиновской СОШ</vt:lpstr>
      <vt:lpstr>Участие педагогов ШНОР в проекте «Учитель будущего» весна 2021</vt:lpstr>
      <vt:lpstr>МКОУ Калиновская СОШ» вошла в проект  «Точка роста», то есть материально-техническая оснащенность школы улучшена</vt:lpstr>
      <vt:lpstr>Посещение педагогов ШНОР  Коктюбейской ООШ куратора  МКОУ «Тарумовская СОШ»</vt:lpstr>
      <vt:lpstr>Посещение педагогов ШНОР Калиновской СОШ куратора МКОУ «Кочубейская СОШ№1»</vt:lpstr>
      <vt:lpstr>Посещение педагогов ШНОР Карабаглинской СОШ куратора МКОУ «Таловская  СОШ»</vt:lpstr>
      <vt:lpstr>В сентябре 2021 года  наши учителя прошли Мониторинг оценки компетентности педагогов по предметам в ЦОКО, среди них есть и педагоги из школ ШНОР</vt:lpstr>
      <vt:lpstr>Презентация PowerPoint</vt:lpstr>
      <vt:lpstr>14-15 октября 2021года на базе Косякинской СОШ проводились тренинги в рамках реализации мероприятий региональной дорожной карты проекта «500+»  </vt:lpstr>
      <vt:lpstr>Планируются  24-25 ноября 2021года на базе ДИРО  курсы повышения квалификации директоров и заместителей директоров по УВР по управленческой части, по графику будут отправлены. С уважением, завметодкабинетом, муниципальный координатор проекта «500+» МР «Тарумовский район» РД  Шуана Магомедовна Абакарова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500+</dc:title>
  <dc:creator>Пользователь Windows</dc:creator>
  <cp:lastModifiedBy>Пользователь Windows</cp:lastModifiedBy>
  <cp:revision>12</cp:revision>
  <dcterms:created xsi:type="dcterms:W3CDTF">2021-10-08T06:07:36Z</dcterms:created>
  <dcterms:modified xsi:type="dcterms:W3CDTF">2021-10-18T08:17:08Z</dcterms:modified>
</cp:coreProperties>
</file>