
<file path=[Content_Types].xml><?xml version="1.0" encoding="utf-8"?>
<Types xmlns="http://schemas.openxmlformats.org/package/2006/content-types">
  <Default Extension="png" ContentType="image/png"/>
  <Default Extension="jfif" ContentType="image/jpe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8" r:id="rId1"/>
  </p:sldMasterIdLst>
  <p:sldIdLst>
    <p:sldId id="329" r:id="rId2"/>
    <p:sldId id="256" r:id="rId3"/>
    <p:sldId id="299" r:id="rId4"/>
    <p:sldId id="330" r:id="rId5"/>
    <p:sldId id="331" r:id="rId6"/>
    <p:sldId id="298" r:id="rId7"/>
    <p:sldId id="258" r:id="rId8"/>
    <p:sldId id="293" r:id="rId9"/>
    <p:sldId id="296" r:id="rId10"/>
    <p:sldId id="300" r:id="rId11"/>
    <p:sldId id="302" r:id="rId12"/>
    <p:sldId id="303" r:id="rId13"/>
    <p:sldId id="297" r:id="rId14"/>
    <p:sldId id="259" r:id="rId15"/>
    <p:sldId id="260" r:id="rId16"/>
    <p:sldId id="304" r:id="rId17"/>
    <p:sldId id="305" r:id="rId18"/>
    <p:sldId id="266" r:id="rId19"/>
    <p:sldId id="334" r:id="rId20"/>
    <p:sldId id="306" r:id="rId21"/>
    <p:sldId id="307" r:id="rId22"/>
    <p:sldId id="308" r:id="rId23"/>
    <p:sldId id="261" r:id="rId24"/>
    <p:sldId id="309" r:id="rId25"/>
    <p:sldId id="332" r:id="rId26"/>
    <p:sldId id="318" r:id="rId27"/>
    <p:sldId id="257" r:id="rId28"/>
    <p:sldId id="310" r:id="rId29"/>
    <p:sldId id="311" r:id="rId30"/>
    <p:sldId id="270" r:id="rId31"/>
    <p:sldId id="313" r:id="rId32"/>
    <p:sldId id="312" r:id="rId33"/>
    <p:sldId id="315" r:id="rId34"/>
    <p:sldId id="319" r:id="rId35"/>
    <p:sldId id="320" r:id="rId36"/>
    <p:sldId id="317" r:id="rId37"/>
    <p:sldId id="316" r:id="rId38"/>
    <p:sldId id="322" r:id="rId39"/>
    <p:sldId id="321" r:id="rId40"/>
    <p:sldId id="314" r:id="rId41"/>
    <p:sldId id="333" r:id="rId42"/>
    <p:sldId id="323" r:id="rId43"/>
    <p:sldId id="328" r:id="rId44"/>
    <p:sldId id="275" r:id="rId45"/>
    <p:sldId id="278" r:id="rId46"/>
    <p:sldId id="279" r:id="rId47"/>
    <p:sldId id="280" r:id="rId48"/>
    <p:sldId id="282" r:id="rId49"/>
    <p:sldId id="273" r:id="rId50"/>
    <p:sldId id="277" r:id="rId51"/>
    <p:sldId id="294" r:id="rId52"/>
    <p:sldId id="324" r:id="rId53"/>
    <p:sldId id="325" r:id="rId54"/>
    <p:sldId id="326" r:id="rId55"/>
    <p:sldId id="327" r:id="rId56"/>
    <p:sldId id="295" r:id="rId57"/>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10" d="100"/>
          <a:sy n="110" d="100"/>
        </p:scale>
        <p:origin x="55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0753E01B-FCBD-491C-8916-B1584969F4A8}" type="datetimeFigureOut">
              <a:rPr lang="ru-RU" smtClean="0"/>
              <a:t>26.08.2021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E96EF86-A7DC-443C-96E1-E9A96DE5D5AE}" type="slidenum">
              <a:rPr lang="ru-RU" smtClean="0"/>
              <a:t>‹#›</a:t>
            </a:fld>
            <a:endParaRPr lang="ru-RU"/>
          </a:p>
        </p:txBody>
      </p:sp>
    </p:spTree>
    <p:extLst>
      <p:ext uri="{BB962C8B-B14F-4D97-AF65-F5344CB8AC3E}">
        <p14:creationId xmlns:p14="http://schemas.microsoft.com/office/powerpoint/2010/main" val="3245406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0753E01B-FCBD-491C-8916-B1584969F4A8}" type="datetimeFigureOut">
              <a:rPr lang="ru-RU" smtClean="0"/>
              <a:t>26.08.2021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E96EF86-A7DC-443C-96E1-E9A96DE5D5AE}" type="slidenum">
              <a:rPr lang="ru-RU" smtClean="0"/>
              <a:t>‹#›</a:t>
            </a:fld>
            <a:endParaRPr lang="ru-RU"/>
          </a:p>
        </p:txBody>
      </p:sp>
    </p:spTree>
    <p:extLst>
      <p:ext uri="{BB962C8B-B14F-4D97-AF65-F5344CB8AC3E}">
        <p14:creationId xmlns:p14="http://schemas.microsoft.com/office/powerpoint/2010/main" val="10713072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753E01B-FCBD-491C-8916-B1584969F4A8}" type="datetimeFigureOut">
              <a:rPr lang="ru-RU" smtClean="0"/>
              <a:t>26.08.2021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E96EF86-A7DC-443C-96E1-E9A96DE5D5AE}" type="slidenum">
              <a:rPr lang="ru-RU" smtClean="0"/>
              <a:t>‹#›</a:t>
            </a:fld>
            <a:endParaRPr lang="ru-RU"/>
          </a:p>
        </p:txBody>
      </p:sp>
    </p:spTree>
    <p:extLst>
      <p:ext uri="{BB962C8B-B14F-4D97-AF65-F5344CB8AC3E}">
        <p14:creationId xmlns:p14="http://schemas.microsoft.com/office/powerpoint/2010/main" val="3626146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0753E01B-FCBD-491C-8916-B1584969F4A8}" type="datetimeFigureOut">
              <a:rPr lang="ru-RU" smtClean="0"/>
              <a:t>26.08.2021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0E96EF86-A7DC-443C-96E1-E9A96DE5D5AE}" type="slidenum">
              <a:rPr lang="ru-RU" smtClean="0"/>
              <a:t>‹#›</a:t>
            </a:fld>
            <a:endParaRPr lang="ru-RU"/>
          </a:p>
        </p:txBody>
      </p:sp>
    </p:spTree>
    <p:extLst>
      <p:ext uri="{BB962C8B-B14F-4D97-AF65-F5344CB8AC3E}">
        <p14:creationId xmlns:p14="http://schemas.microsoft.com/office/powerpoint/2010/main" val="6904862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0753E01B-FCBD-491C-8916-B1584969F4A8}" type="datetimeFigureOut">
              <a:rPr lang="ru-RU" smtClean="0"/>
              <a:t>26.08.2021</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0E96EF86-A7DC-443C-96E1-E9A96DE5D5AE}" type="slidenum">
              <a:rPr lang="ru-RU" smtClean="0"/>
              <a:t>‹#›</a:t>
            </a:fld>
            <a:endParaRPr lang="ru-RU"/>
          </a:p>
        </p:txBody>
      </p:sp>
    </p:spTree>
    <p:extLst>
      <p:ext uri="{BB962C8B-B14F-4D97-AF65-F5344CB8AC3E}">
        <p14:creationId xmlns:p14="http://schemas.microsoft.com/office/powerpoint/2010/main" val="29283323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0753E01B-FCBD-491C-8916-B1584969F4A8}" type="datetimeFigureOut">
              <a:rPr lang="ru-RU" smtClean="0"/>
              <a:t>26.08.2021</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0E96EF86-A7DC-443C-96E1-E9A96DE5D5AE}" type="slidenum">
              <a:rPr lang="ru-RU" smtClean="0"/>
              <a:t>‹#›</a:t>
            </a:fld>
            <a:endParaRPr lang="ru-RU"/>
          </a:p>
        </p:txBody>
      </p:sp>
    </p:spTree>
    <p:extLst>
      <p:ext uri="{BB962C8B-B14F-4D97-AF65-F5344CB8AC3E}">
        <p14:creationId xmlns:p14="http://schemas.microsoft.com/office/powerpoint/2010/main" val="14558957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753E01B-FCBD-491C-8916-B1584969F4A8}" type="datetimeFigureOut">
              <a:rPr lang="ru-RU" smtClean="0"/>
              <a:t>26.08.2021</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0E96EF86-A7DC-443C-96E1-E9A96DE5D5AE}" type="slidenum">
              <a:rPr lang="ru-RU" smtClean="0"/>
              <a:t>‹#›</a:t>
            </a:fld>
            <a:endParaRPr lang="ru-RU"/>
          </a:p>
        </p:txBody>
      </p:sp>
    </p:spTree>
    <p:extLst>
      <p:ext uri="{BB962C8B-B14F-4D97-AF65-F5344CB8AC3E}">
        <p14:creationId xmlns:p14="http://schemas.microsoft.com/office/powerpoint/2010/main" val="19055931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0753E01B-FCBD-491C-8916-B1584969F4A8}" type="datetimeFigureOut">
              <a:rPr lang="ru-RU" smtClean="0"/>
              <a:t>26.08.2021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0E96EF86-A7DC-443C-96E1-E9A96DE5D5AE}" type="slidenum">
              <a:rPr lang="ru-RU" smtClean="0"/>
              <a:t>‹#›</a:t>
            </a:fld>
            <a:endParaRPr lang="ru-RU"/>
          </a:p>
        </p:txBody>
      </p:sp>
    </p:spTree>
    <p:extLst>
      <p:ext uri="{BB962C8B-B14F-4D97-AF65-F5344CB8AC3E}">
        <p14:creationId xmlns:p14="http://schemas.microsoft.com/office/powerpoint/2010/main" val="10109112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0E96EF86-A7DC-443C-96E1-E9A96DE5D5AE}" type="slidenum">
              <a:rPr lang="ru-RU" smtClean="0"/>
              <a:t>‹#›</a:t>
            </a:fld>
            <a:endParaRPr lang="ru-RU"/>
          </a:p>
        </p:txBody>
      </p:sp>
      <p:sp>
        <p:nvSpPr>
          <p:cNvPr id="5" name="Date Placeholder 4"/>
          <p:cNvSpPr>
            <a:spLocks noGrp="1"/>
          </p:cNvSpPr>
          <p:nvPr>
            <p:ph type="dt" sz="half" idx="10"/>
          </p:nvPr>
        </p:nvSpPr>
        <p:spPr/>
        <p:txBody>
          <a:bodyPr/>
          <a:lstStyle/>
          <a:p>
            <a:fld id="{0753E01B-FCBD-491C-8916-B1584969F4A8}" type="datetimeFigureOut">
              <a:rPr lang="ru-RU" smtClean="0"/>
              <a:t>26.08.2021</a:t>
            </a:fld>
            <a:endParaRPr lang="ru-RU"/>
          </a:p>
        </p:txBody>
      </p:sp>
    </p:spTree>
    <p:extLst>
      <p:ext uri="{BB962C8B-B14F-4D97-AF65-F5344CB8AC3E}">
        <p14:creationId xmlns:p14="http://schemas.microsoft.com/office/powerpoint/2010/main" val="7400123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753E01B-FCBD-491C-8916-B1584969F4A8}" type="datetimeFigureOut">
              <a:rPr lang="ru-RU" smtClean="0"/>
              <a:t>26.08.2021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E96EF86-A7DC-443C-96E1-E9A96DE5D5AE}" type="slidenum">
              <a:rPr lang="ru-RU" smtClean="0"/>
              <a:t>‹#›</a:t>
            </a:fld>
            <a:endParaRPr lang="ru-RU"/>
          </a:p>
        </p:txBody>
      </p:sp>
    </p:spTree>
    <p:extLst>
      <p:ext uri="{BB962C8B-B14F-4D97-AF65-F5344CB8AC3E}">
        <p14:creationId xmlns:p14="http://schemas.microsoft.com/office/powerpoint/2010/main" val="15074835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753E01B-FCBD-491C-8916-B1584969F4A8}" type="datetimeFigureOut">
              <a:rPr lang="ru-RU" smtClean="0"/>
              <a:t>26.08.2021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E96EF86-A7DC-443C-96E1-E9A96DE5D5AE}" type="slidenum">
              <a:rPr lang="ru-RU" smtClean="0"/>
              <a:t>‹#›</a:t>
            </a:fld>
            <a:endParaRPr lang="ru-RU"/>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9769109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753E01B-FCBD-491C-8916-B1584969F4A8}" type="datetimeFigureOut">
              <a:rPr lang="ru-RU" smtClean="0"/>
              <a:t>26.08.2021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E96EF86-A7DC-443C-96E1-E9A96DE5D5AE}" type="slidenum">
              <a:rPr lang="ru-RU" smtClean="0"/>
              <a:t>‹#›</a:t>
            </a:fld>
            <a:endParaRPr lang="ru-RU"/>
          </a:p>
        </p:txBody>
      </p:sp>
    </p:spTree>
    <p:extLst>
      <p:ext uri="{BB962C8B-B14F-4D97-AF65-F5344CB8AC3E}">
        <p14:creationId xmlns:p14="http://schemas.microsoft.com/office/powerpoint/2010/main" val="29436494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753E01B-FCBD-491C-8916-B1584969F4A8}" type="datetimeFigureOut">
              <a:rPr lang="ru-RU" smtClean="0"/>
              <a:t>26.08.2021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E96EF86-A7DC-443C-96E1-E9A96DE5D5AE}" type="slidenum">
              <a:rPr lang="ru-RU" smtClean="0"/>
              <a:t>‹#›</a:t>
            </a:fld>
            <a:endParaRPr lang="ru-RU"/>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64660724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753E01B-FCBD-491C-8916-B1584969F4A8}" type="datetimeFigureOut">
              <a:rPr lang="ru-RU" smtClean="0"/>
              <a:t>26.08.2021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E96EF86-A7DC-443C-96E1-E9A96DE5D5AE}" type="slidenum">
              <a:rPr lang="ru-RU" smtClean="0"/>
              <a:t>‹#›</a:t>
            </a:fld>
            <a:endParaRPr lang="ru-RU"/>
          </a:p>
        </p:txBody>
      </p:sp>
    </p:spTree>
    <p:extLst>
      <p:ext uri="{BB962C8B-B14F-4D97-AF65-F5344CB8AC3E}">
        <p14:creationId xmlns:p14="http://schemas.microsoft.com/office/powerpoint/2010/main" val="297586550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0753E01B-FCBD-491C-8916-B1584969F4A8}" type="datetimeFigureOut">
              <a:rPr lang="ru-RU" smtClean="0"/>
              <a:t>26.08.2021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E96EF86-A7DC-443C-96E1-E9A96DE5D5AE}" type="slidenum">
              <a:rPr lang="ru-RU" smtClean="0"/>
              <a:t>‹#›</a:t>
            </a:fld>
            <a:endParaRPr lang="ru-RU"/>
          </a:p>
        </p:txBody>
      </p:sp>
    </p:spTree>
    <p:extLst>
      <p:ext uri="{BB962C8B-B14F-4D97-AF65-F5344CB8AC3E}">
        <p14:creationId xmlns:p14="http://schemas.microsoft.com/office/powerpoint/2010/main" val="45060901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0753E01B-FCBD-491C-8916-B1584969F4A8}" type="datetimeFigureOut">
              <a:rPr lang="ru-RU" smtClean="0"/>
              <a:t>26.08.2021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E96EF86-A7DC-443C-96E1-E9A96DE5D5AE}" type="slidenum">
              <a:rPr lang="ru-RU" smtClean="0"/>
              <a:t>‹#›</a:t>
            </a:fld>
            <a:endParaRPr lang="ru-RU"/>
          </a:p>
        </p:txBody>
      </p:sp>
    </p:spTree>
    <p:extLst>
      <p:ext uri="{BB962C8B-B14F-4D97-AF65-F5344CB8AC3E}">
        <p14:creationId xmlns:p14="http://schemas.microsoft.com/office/powerpoint/2010/main" val="30784658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0753E01B-FCBD-491C-8916-B1584969F4A8}" type="datetimeFigureOut">
              <a:rPr lang="ru-RU" smtClean="0"/>
              <a:t>26.08.2021</a:t>
            </a:fld>
            <a:endParaRPr lang="ru-RU"/>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0E96EF86-A7DC-443C-96E1-E9A96DE5D5AE}" type="slidenum">
              <a:rPr lang="ru-RU" smtClean="0"/>
              <a:t>‹#›</a:t>
            </a:fld>
            <a:endParaRPr lang="ru-RU"/>
          </a:p>
        </p:txBody>
      </p:sp>
    </p:spTree>
    <p:extLst>
      <p:ext uri="{BB962C8B-B14F-4D97-AF65-F5344CB8AC3E}">
        <p14:creationId xmlns:p14="http://schemas.microsoft.com/office/powerpoint/2010/main" val="2637965236"/>
      </p:ext>
    </p:extLst>
  </p:cSld>
  <p:clrMap bg1="lt1" tx1="dk1" bg2="lt2" tx2="dk2" accent1="accent1" accent2="accent2" accent3="accent3" accent4="accent4" accent5="accent5" accent6="accent6" hlink="hlink" folHlink="folHlink"/>
  <p:sldLayoutIdLst>
    <p:sldLayoutId id="2147483729" r:id="rId1"/>
    <p:sldLayoutId id="2147483730" r:id="rId2"/>
    <p:sldLayoutId id="2147483731" r:id="rId3"/>
    <p:sldLayoutId id="2147483732" r:id="rId4"/>
    <p:sldLayoutId id="2147483733" r:id="rId5"/>
    <p:sldLayoutId id="2147483734" r:id="rId6"/>
    <p:sldLayoutId id="2147483735" r:id="rId7"/>
    <p:sldLayoutId id="2147483736" r:id="rId8"/>
    <p:sldLayoutId id="2147483737" r:id="rId9"/>
    <p:sldLayoutId id="2147483738" r:id="rId10"/>
    <p:sldLayoutId id="2147483739" r:id="rId11"/>
    <p:sldLayoutId id="2147483740" r:id="rId12"/>
    <p:sldLayoutId id="2147483741" r:id="rId13"/>
    <p:sldLayoutId id="2147483742" r:id="rId14"/>
    <p:sldLayoutId id="2147483743" r:id="rId15"/>
    <p:sldLayoutId id="2147483744"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fi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11.jpg"/><Relationship Id="rId7" Type="http://schemas.openxmlformats.org/officeDocument/2006/relationships/image" Target="../media/image15.png"/><Relationship Id="rId2" Type="http://schemas.openxmlformats.org/officeDocument/2006/relationships/image" Target="../media/image10.jpeg"/><Relationship Id="rId1" Type="http://schemas.openxmlformats.org/officeDocument/2006/relationships/slideLayout" Target="../slideLayouts/slideLayout2.xml"/><Relationship Id="rId6" Type="http://schemas.openxmlformats.org/officeDocument/2006/relationships/image" Target="../media/image14.jpg"/><Relationship Id="rId5" Type="http://schemas.openxmlformats.org/officeDocument/2006/relationships/image" Target="../media/image13.jpg"/><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18.jpg"/><Relationship Id="rId7" Type="http://schemas.openxmlformats.org/officeDocument/2006/relationships/image" Target="../media/image22.jpg"/><Relationship Id="rId2" Type="http://schemas.openxmlformats.org/officeDocument/2006/relationships/image" Target="../media/image17.JPG"/><Relationship Id="rId1" Type="http://schemas.openxmlformats.org/officeDocument/2006/relationships/slideLayout" Target="../slideLayouts/slideLayout2.xml"/><Relationship Id="rId6" Type="http://schemas.openxmlformats.org/officeDocument/2006/relationships/image" Target="../media/image21.JPG"/><Relationship Id="rId5" Type="http://schemas.openxmlformats.org/officeDocument/2006/relationships/image" Target="../media/image20.jpeg"/><Relationship Id="rId4" Type="http://schemas.openxmlformats.org/officeDocument/2006/relationships/image" Target="../media/image19.jpeg"/></Relationships>
</file>

<file path=ppt/slides/_rels/slide11.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2.xml"/><Relationship Id="rId4" Type="http://schemas.openxmlformats.org/officeDocument/2006/relationships/image" Target="../media/image25.jpg"/></Relationships>
</file>

<file path=ppt/slides/_rels/slide12.xml.rels><?xml version="1.0" encoding="UTF-8" standalone="yes"?>
<Relationships xmlns="http://schemas.openxmlformats.org/package/2006/relationships"><Relationship Id="rId2" Type="http://schemas.openxmlformats.org/officeDocument/2006/relationships/image" Target="../media/image26.jfi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slideLayout" Target="../slideLayouts/slideLayout2.xml"/><Relationship Id="rId6" Type="http://schemas.openxmlformats.org/officeDocument/2006/relationships/image" Target="../media/image32.jpeg"/><Relationship Id="rId5" Type="http://schemas.openxmlformats.org/officeDocument/2006/relationships/image" Target="../media/image31.jpg"/><Relationship Id="rId4" Type="http://schemas.openxmlformats.org/officeDocument/2006/relationships/image" Target="../media/image30.jpeg"/></Relationships>
</file>

<file path=ppt/slides/_rels/slide15.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2.xml"/><Relationship Id="rId4" Type="http://schemas.openxmlformats.org/officeDocument/2006/relationships/image" Target="../media/image35.jpeg"/></Relationships>
</file>

<file path=ppt/slides/_rels/slide16.xml.rels><?xml version="1.0" encoding="UTF-8" standalone="yes"?>
<Relationships xmlns="http://schemas.openxmlformats.org/package/2006/relationships"><Relationship Id="rId8" Type="http://schemas.openxmlformats.org/officeDocument/2006/relationships/image" Target="../media/image42.jpg"/><Relationship Id="rId3" Type="http://schemas.openxmlformats.org/officeDocument/2006/relationships/image" Target="../media/image37.jpeg"/><Relationship Id="rId7" Type="http://schemas.openxmlformats.org/officeDocument/2006/relationships/image" Target="../media/image41.jpeg"/><Relationship Id="rId2" Type="http://schemas.openxmlformats.org/officeDocument/2006/relationships/image" Target="../media/image36.jpeg"/><Relationship Id="rId1" Type="http://schemas.openxmlformats.org/officeDocument/2006/relationships/slideLayout" Target="../slideLayouts/slideLayout2.xml"/><Relationship Id="rId6" Type="http://schemas.openxmlformats.org/officeDocument/2006/relationships/image" Target="../media/image40.jpg"/><Relationship Id="rId11" Type="http://schemas.openxmlformats.org/officeDocument/2006/relationships/image" Target="../media/image45.jpeg"/><Relationship Id="rId5" Type="http://schemas.openxmlformats.org/officeDocument/2006/relationships/image" Target="../media/image39.jpeg"/><Relationship Id="rId10" Type="http://schemas.openxmlformats.org/officeDocument/2006/relationships/image" Target="../media/image44.jpeg"/><Relationship Id="rId4" Type="http://schemas.openxmlformats.org/officeDocument/2006/relationships/image" Target="../media/image38.jpeg"/><Relationship Id="rId9" Type="http://schemas.openxmlformats.org/officeDocument/2006/relationships/image" Target="../media/image43.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48.jpg"/><Relationship Id="rId1" Type="http://schemas.openxmlformats.org/officeDocument/2006/relationships/slideLayout" Target="../slideLayouts/slideLayout2.xml"/><Relationship Id="rId4" Type="http://schemas.openxmlformats.org/officeDocument/2006/relationships/image" Target="../media/image50.jpg"/></Relationships>
</file>

<file path=ppt/slides/_rels/slide27.xml.rels><?xml version="1.0" encoding="UTF-8" standalone="yes"?>
<Relationships xmlns="http://schemas.openxmlformats.org/package/2006/relationships"><Relationship Id="rId3" Type="http://schemas.openxmlformats.org/officeDocument/2006/relationships/image" Target="../media/image52.JPG"/><Relationship Id="rId7" Type="http://schemas.openxmlformats.org/officeDocument/2006/relationships/image" Target="../media/image56.jpg"/><Relationship Id="rId2" Type="http://schemas.openxmlformats.org/officeDocument/2006/relationships/image" Target="../media/image51.JPG"/><Relationship Id="rId1" Type="http://schemas.openxmlformats.org/officeDocument/2006/relationships/slideLayout" Target="../slideLayouts/slideLayout2.xml"/><Relationship Id="rId6" Type="http://schemas.openxmlformats.org/officeDocument/2006/relationships/image" Target="../media/image55.JPG"/><Relationship Id="rId5" Type="http://schemas.openxmlformats.org/officeDocument/2006/relationships/image" Target="../media/image54.JPG"/><Relationship Id="rId4" Type="http://schemas.openxmlformats.org/officeDocument/2006/relationships/image" Target="../media/image53.JPG"/></Relationships>
</file>

<file path=ppt/slides/_rels/slide28.xml.rels><?xml version="1.0" encoding="UTF-8" standalone="yes"?>
<Relationships xmlns="http://schemas.openxmlformats.org/package/2006/relationships"><Relationship Id="rId3" Type="http://schemas.openxmlformats.org/officeDocument/2006/relationships/image" Target="../media/image58.jpg"/><Relationship Id="rId2" Type="http://schemas.openxmlformats.org/officeDocument/2006/relationships/image" Target="../media/image57.jpeg"/><Relationship Id="rId1" Type="http://schemas.openxmlformats.org/officeDocument/2006/relationships/slideLayout" Target="../slideLayouts/slideLayout2.xml"/><Relationship Id="rId5" Type="http://schemas.openxmlformats.org/officeDocument/2006/relationships/image" Target="../media/image60.jpeg"/><Relationship Id="rId4" Type="http://schemas.openxmlformats.org/officeDocument/2006/relationships/image" Target="../media/image59.jpg"/></Relationships>
</file>

<file path=ppt/slides/_rels/slide29.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61.JPG"/><Relationship Id="rId1" Type="http://schemas.openxmlformats.org/officeDocument/2006/relationships/slideLayout" Target="../slideLayouts/slideLayout2.xml"/><Relationship Id="rId5" Type="http://schemas.openxmlformats.org/officeDocument/2006/relationships/image" Target="../media/image64.JPG"/><Relationship Id="rId4" Type="http://schemas.openxmlformats.org/officeDocument/2006/relationships/image" Target="../media/image63.JPG"/></Relationships>
</file>

<file path=ppt/slides/_rels/slide30.xml.rels><?xml version="1.0" encoding="UTF-8" standalone="yes"?>
<Relationships xmlns="http://schemas.openxmlformats.org/package/2006/relationships"><Relationship Id="rId3" Type="http://schemas.openxmlformats.org/officeDocument/2006/relationships/image" Target="../media/image66.jpg"/><Relationship Id="rId2" Type="http://schemas.openxmlformats.org/officeDocument/2006/relationships/image" Target="../media/image65.jpg"/><Relationship Id="rId1" Type="http://schemas.openxmlformats.org/officeDocument/2006/relationships/slideLayout" Target="../slideLayouts/slideLayout2.xml"/><Relationship Id="rId4" Type="http://schemas.openxmlformats.org/officeDocument/2006/relationships/image" Target="../media/image67.jpg"/></Relationships>
</file>

<file path=ppt/slides/_rels/slide31.xml.rels><?xml version="1.0" encoding="UTF-8" standalone="yes"?>
<Relationships xmlns="http://schemas.openxmlformats.org/package/2006/relationships"><Relationship Id="rId3" Type="http://schemas.openxmlformats.org/officeDocument/2006/relationships/image" Target="../media/image69.JPG"/><Relationship Id="rId2" Type="http://schemas.openxmlformats.org/officeDocument/2006/relationships/image" Target="../media/image68.JP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71.JPG"/><Relationship Id="rId2" Type="http://schemas.openxmlformats.org/officeDocument/2006/relationships/image" Target="../media/image70.JPG"/><Relationship Id="rId1" Type="http://schemas.openxmlformats.org/officeDocument/2006/relationships/slideLayout" Target="../slideLayouts/slideLayout2.xml"/><Relationship Id="rId4" Type="http://schemas.openxmlformats.org/officeDocument/2006/relationships/image" Target="../media/image72.JPG"/></Relationships>
</file>

<file path=ppt/slides/_rels/slide33.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image" Target="../media/image73.jpg"/><Relationship Id="rId1" Type="http://schemas.openxmlformats.org/officeDocument/2006/relationships/slideLayout" Target="../slideLayouts/slideLayout2.xml"/><Relationship Id="rId4" Type="http://schemas.openxmlformats.org/officeDocument/2006/relationships/image" Target="../media/image75.jpg"/></Relationships>
</file>

<file path=ppt/slides/_rels/slide34.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78.jpg"/><Relationship Id="rId2" Type="http://schemas.openxmlformats.org/officeDocument/2006/relationships/image" Target="../media/image77.JP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8" Type="http://schemas.openxmlformats.org/officeDocument/2006/relationships/image" Target="../media/image85.jpg"/><Relationship Id="rId3" Type="http://schemas.openxmlformats.org/officeDocument/2006/relationships/image" Target="../media/image80.jpg"/><Relationship Id="rId7" Type="http://schemas.openxmlformats.org/officeDocument/2006/relationships/image" Target="../media/image84.jpg"/><Relationship Id="rId2" Type="http://schemas.openxmlformats.org/officeDocument/2006/relationships/image" Target="../media/image79.jpeg"/><Relationship Id="rId1" Type="http://schemas.openxmlformats.org/officeDocument/2006/relationships/slideLayout" Target="../slideLayouts/slideLayout2.xml"/><Relationship Id="rId6" Type="http://schemas.openxmlformats.org/officeDocument/2006/relationships/image" Target="../media/image83.jpg"/><Relationship Id="rId5" Type="http://schemas.openxmlformats.org/officeDocument/2006/relationships/image" Target="../media/image82.jpg"/><Relationship Id="rId4" Type="http://schemas.openxmlformats.org/officeDocument/2006/relationships/image" Target="../media/image81.jpg"/></Relationships>
</file>

<file path=ppt/slides/_rels/slide37.xml.rels><?xml version="1.0" encoding="UTF-8" standalone="yes"?>
<Relationships xmlns="http://schemas.openxmlformats.org/package/2006/relationships"><Relationship Id="rId3" Type="http://schemas.openxmlformats.org/officeDocument/2006/relationships/image" Target="../media/image87.jpeg"/><Relationship Id="rId2" Type="http://schemas.openxmlformats.org/officeDocument/2006/relationships/image" Target="../media/image86.jpeg"/><Relationship Id="rId1" Type="http://schemas.openxmlformats.org/officeDocument/2006/relationships/slideLayout" Target="../slideLayouts/slideLayout2.xml"/><Relationship Id="rId5" Type="http://schemas.openxmlformats.org/officeDocument/2006/relationships/image" Target="../media/image89.JPG"/><Relationship Id="rId4" Type="http://schemas.openxmlformats.org/officeDocument/2006/relationships/image" Target="../media/image88.JPG"/></Relationships>
</file>

<file path=ppt/slides/_rels/slide38.xml.rels><?xml version="1.0" encoding="UTF-8" standalone="yes"?>
<Relationships xmlns="http://schemas.openxmlformats.org/package/2006/relationships"><Relationship Id="rId3" Type="http://schemas.openxmlformats.org/officeDocument/2006/relationships/image" Target="../media/image91.jpg"/><Relationship Id="rId7" Type="http://schemas.openxmlformats.org/officeDocument/2006/relationships/image" Target="../media/image95.jpg"/><Relationship Id="rId2" Type="http://schemas.openxmlformats.org/officeDocument/2006/relationships/image" Target="../media/image90.jpg"/><Relationship Id="rId1" Type="http://schemas.openxmlformats.org/officeDocument/2006/relationships/slideLayout" Target="../slideLayouts/slideLayout2.xml"/><Relationship Id="rId6" Type="http://schemas.openxmlformats.org/officeDocument/2006/relationships/image" Target="../media/image94.jpg"/><Relationship Id="rId5" Type="http://schemas.openxmlformats.org/officeDocument/2006/relationships/image" Target="../media/image93.jpg"/><Relationship Id="rId4" Type="http://schemas.openxmlformats.org/officeDocument/2006/relationships/image" Target="../media/image92.jpg"/></Relationships>
</file>

<file path=ppt/slides/_rels/slide39.xml.rels><?xml version="1.0" encoding="UTF-8" standalone="yes"?>
<Relationships xmlns="http://schemas.openxmlformats.org/package/2006/relationships"><Relationship Id="rId2" Type="http://schemas.openxmlformats.org/officeDocument/2006/relationships/image" Target="../media/image96.jp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98.jpg"/><Relationship Id="rId7" Type="http://schemas.openxmlformats.org/officeDocument/2006/relationships/image" Target="../media/image24.JPG"/><Relationship Id="rId2" Type="http://schemas.openxmlformats.org/officeDocument/2006/relationships/image" Target="../media/image97.jpeg"/><Relationship Id="rId1" Type="http://schemas.openxmlformats.org/officeDocument/2006/relationships/slideLayout" Target="../slideLayouts/slideLayout2.xml"/><Relationship Id="rId6" Type="http://schemas.openxmlformats.org/officeDocument/2006/relationships/image" Target="../media/image101.jpg"/><Relationship Id="rId5" Type="http://schemas.openxmlformats.org/officeDocument/2006/relationships/image" Target="../media/image100.jpg"/><Relationship Id="rId4" Type="http://schemas.openxmlformats.org/officeDocument/2006/relationships/image" Target="../media/image99.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103.jpg"/><Relationship Id="rId2" Type="http://schemas.openxmlformats.org/officeDocument/2006/relationships/image" Target="../media/image102.jp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105.jpg"/><Relationship Id="rId2" Type="http://schemas.openxmlformats.org/officeDocument/2006/relationships/image" Target="../media/image104.jp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107.jpeg"/><Relationship Id="rId2" Type="http://schemas.openxmlformats.org/officeDocument/2006/relationships/image" Target="../media/image106.jpg"/><Relationship Id="rId1" Type="http://schemas.openxmlformats.org/officeDocument/2006/relationships/slideLayout" Target="../slideLayouts/slideLayout2.xml"/><Relationship Id="rId6" Type="http://schemas.openxmlformats.org/officeDocument/2006/relationships/image" Target="../media/image110.jpg"/><Relationship Id="rId5" Type="http://schemas.openxmlformats.org/officeDocument/2006/relationships/image" Target="../media/image109.jpg"/><Relationship Id="rId4" Type="http://schemas.openxmlformats.org/officeDocument/2006/relationships/image" Target="../media/image108.jpeg"/></Relationships>
</file>

<file path=ppt/slides/_rels/slide45.xml.rels><?xml version="1.0" encoding="UTF-8" standalone="yes"?>
<Relationships xmlns="http://schemas.openxmlformats.org/package/2006/relationships"><Relationship Id="rId3" Type="http://schemas.openxmlformats.org/officeDocument/2006/relationships/image" Target="../media/image112.jpg"/><Relationship Id="rId2" Type="http://schemas.openxmlformats.org/officeDocument/2006/relationships/image" Target="../media/image111.jpg"/><Relationship Id="rId1" Type="http://schemas.openxmlformats.org/officeDocument/2006/relationships/slideLayout" Target="../slideLayouts/slideLayout2.xml"/><Relationship Id="rId5" Type="http://schemas.openxmlformats.org/officeDocument/2006/relationships/image" Target="../media/image114.jpeg"/><Relationship Id="rId4" Type="http://schemas.openxmlformats.org/officeDocument/2006/relationships/image" Target="../media/image113.jpg"/></Relationships>
</file>

<file path=ppt/slides/_rels/slide46.xml.rels><?xml version="1.0" encoding="UTF-8" standalone="yes"?>
<Relationships xmlns="http://schemas.openxmlformats.org/package/2006/relationships"><Relationship Id="rId3" Type="http://schemas.openxmlformats.org/officeDocument/2006/relationships/image" Target="../media/image116.jpg"/><Relationship Id="rId2" Type="http://schemas.openxmlformats.org/officeDocument/2006/relationships/image" Target="../media/image115.jpg"/><Relationship Id="rId1" Type="http://schemas.openxmlformats.org/officeDocument/2006/relationships/slideLayout" Target="../slideLayouts/slideLayout2.xml"/><Relationship Id="rId5" Type="http://schemas.openxmlformats.org/officeDocument/2006/relationships/image" Target="../media/image118.jpg"/><Relationship Id="rId4" Type="http://schemas.openxmlformats.org/officeDocument/2006/relationships/image" Target="../media/image117.jpg"/></Relationships>
</file>

<file path=ppt/slides/_rels/slide47.xml.rels><?xml version="1.0" encoding="UTF-8" standalone="yes"?>
<Relationships xmlns="http://schemas.openxmlformats.org/package/2006/relationships"><Relationship Id="rId3" Type="http://schemas.openxmlformats.org/officeDocument/2006/relationships/image" Target="../media/image120.jpg"/><Relationship Id="rId2" Type="http://schemas.openxmlformats.org/officeDocument/2006/relationships/image" Target="../media/image119.jfif"/><Relationship Id="rId1" Type="http://schemas.openxmlformats.org/officeDocument/2006/relationships/slideLayout" Target="../slideLayouts/slideLayout2.xml"/><Relationship Id="rId6" Type="http://schemas.openxmlformats.org/officeDocument/2006/relationships/image" Target="../media/image123.jfif"/><Relationship Id="rId5" Type="http://schemas.openxmlformats.org/officeDocument/2006/relationships/image" Target="../media/image122.jfif"/><Relationship Id="rId4" Type="http://schemas.openxmlformats.org/officeDocument/2006/relationships/image" Target="../media/image121.jpg"/></Relationships>
</file>

<file path=ppt/slides/_rels/slide48.xml.rels><?xml version="1.0" encoding="UTF-8" standalone="yes"?>
<Relationships xmlns="http://schemas.openxmlformats.org/package/2006/relationships"><Relationship Id="rId3" Type="http://schemas.openxmlformats.org/officeDocument/2006/relationships/image" Target="../media/image125.jpg"/><Relationship Id="rId2" Type="http://schemas.openxmlformats.org/officeDocument/2006/relationships/image" Target="../media/image124.JPG"/><Relationship Id="rId1" Type="http://schemas.openxmlformats.org/officeDocument/2006/relationships/slideLayout" Target="../slideLayouts/slideLayout2.xml"/><Relationship Id="rId5" Type="http://schemas.openxmlformats.org/officeDocument/2006/relationships/image" Target="../media/image127.jpg"/><Relationship Id="rId4" Type="http://schemas.openxmlformats.org/officeDocument/2006/relationships/image" Target="../media/image126.jpg"/></Relationships>
</file>

<file path=ppt/slides/_rels/slide49.xml.rels><?xml version="1.0" encoding="UTF-8" standalone="yes"?>
<Relationships xmlns="http://schemas.openxmlformats.org/package/2006/relationships"><Relationship Id="rId3" Type="http://schemas.openxmlformats.org/officeDocument/2006/relationships/image" Target="../media/image129.JPG"/><Relationship Id="rId2" Type="http://schemas.openxmlformats.org/officeDocument/2006/relationships/image" Target="../media/image128.JPG"/><Relationship Id="rId1" Type="http://schemas.openxmlformats.org/officeDocument/2006/relationships/slideLayout" Target="../slideLayouts/slideLayout2.xml"/><Relationship Id="rId6" Type="http://schemas.openxmlformats.org/officeDocument/2006/relationships/image" Target="../media/image132.JPG"/><Relationship Id="rId5" Type="http://schemas.openxmlformats.org/officeDocument/2006/relationships/image" Target="../media/image131.JPG"/><Relationship Id="rId4" Type="http://schemas.openxmlformats.org/officeDocument/2006/relationships/image" Target="../media/image130.JPG"/></Relationships>
</file>

<file path=ppt/slides/_rels/slide50.xml.rels><?xml version="1.0" encoding="UTF-8" standalone="yes"?>
<Relationships xmlns="http://schemas.openxmlformats.org/package/2006/relationships"><Relationship Id="rId3" Type="http://schemas.openxmlformats.org/officeDocument/2006/relationships/image" Target="../media/image134.jpg"/><Relationship Id="rId7" Type="http://schemas.openxmlformats.org/officeDocument/2006/relationships/image" Target="../media/image138.jpg"/><Relationship Id="rId2" Type="http://schemas.openxmlformats.org/officeDocument/2006/relationships/image" Target="../media/image133.jpeg"/><Relationship Id="rId1" Type="http://schemas.openxmlformats.org/officeDocument/2006/relationships/slideLayout" Target="../slideLayouts/slideLayout2.xml"/><Relationship Id="rId6" Type="http://schemas.openxmlformats.org/officeDocument/2006/relationships/image" Target="../media/image137.jpeg"/><Relationship Id="rId5" Type="http://schemas.openxmlformats.org/officeDocument/2006/relationships/image" Target="../media/image136.jpg"/><Relationship Id="rId4" Type="http://schemas.openxmlformats.org/officeDocument/2006/relationships/image" Target="../media/image135.jpeg"/></Relationships>
</file>

<file path=ppt/slides/_rels/slide51.xml.rels><?xml version="1.0" encoding="UTF-8" standalone="yes"?>
<Relationships xmlns="http://schemas.openxmlformats.org/package/2006/relationships"><Relationship Id="rId2" Type="http://schemas.openxmlformats.org/officeDocument/2006/relationships/image" Target="../media/image139.jp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140.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141.jp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143.jpg"/><Relationship Id="rId2" Type="http://schemas.openxmlformats.org/officeDocument/2006/relationships/image" Target="../media/image142.jfif"/><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144.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67640" y="609600"/>
            <a:ext cx="12176760" cy="1320800"/>
          </a:xfrm>
        </p:spPr>
        <p:txBody>
          <a:bodyPr/>
          <a:lstStyle/>
          <a:p>
            <a:pPr algn="ctr"/>
            <a:r>
              <a:rPr lang="ru-RU" b="1" dirty="0" smtClean="0">
                <a:solidFill>
                  <a:srgbClr val="FF0000"/>
                </a:solidFill>
                <a:latin typeface="Times New Roman" panose="02020603050405020304" pitchFamily="18" charset="0"/>
                <a:cs typeface="Times New Roman" panose="02020603050405020304" pitchFamily="18" charset="0"/>
              </a:rPr>
              <a:t>МКУ «Отдел образования» МР «Тарумовский район» РД</a:t>
            </a:r>
            <a:endParaRPr lang="ru-RU" b="1" dirty="0">
              <a:solidFill>
                <a:srgbClr val="FF0000"/>
              </a:solidFill>
              <a:latin typeface="Times New Roman" panose="02020603050405020304" pitchFamily="18" charset="0"/>
              <a:cs typeface="Times New Roman" panose="02020603050405020304" pitchFamily="18" charset="0"/>
            </a:endParaRPr>
          </a:p>
        </p:txBody>
      </p:sp>
      <p:pic>
        <p:nvPicPr>
          <p:cNvPr id="4" name="Объект 2"/>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583137" y="1590040"/>
            <a:ext cx="5478823" cy="4961845"/>
          </a:xfrm>
          <a:prstGeom prst="rect">
            <a:avLst/>
          </a:prstGeom>
        </p:spPr>
      </p:pic>
    </p:spTree>
    <p:extLst>
      <p:ext uri="{BB962C8B-B14F-4D97-AF65-F5344CB8AC3E}">
        <p14:creationId xmlns:p14="http://schemas.microsoft.com/office/powerpoint/2010/main" val="29670526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24288" y="441960"/>
            <a:ext cx="11593902" cy="6156960"/>
          </a:xfrm>
        </p:spPr>
        <p:txBody>
          <a:bodyPr>
            <a:normAutofit/>
          </a:bodyPr>
          <a:lstStyle/>
          <a:p>
            <a:r>
              <a:rPr lang="ru-RU" b="1" dirty="0" smtClean="0">
                <a:solidFill>
                  <a:schemeClr val="tx1"/>
                </a:solidFill>
              </a:rPr>
              <a:t>Августовское </a:t>
            </a:r>
            <a:br>
              <a:rPr lang="ru-RU" b="1" dirty="0" smtClean="0">
                <a:solidFill>
                  <a:schemeClr val="tx1"/>
                </a:solidFill>
              </a:rPr>
            </a:br>
            <a:r>
              <a:rPr lang="ru-RU" b="1" dirty="0" smtClean="0">
                <a:solidFill>
                  <a:schemeClr val="tx1"/>
                </a:solidFill>
              </a:rPr>
              <a:t>совещание-2021 </a:t>
            </a:r>
            <a:br>
              <a:rPr lang="ru-RU" b="1" dirty="0" smtClean="0">
                <a:solidFill>
                  <a:schemeClr val="tx1"/>
                </a:solidFill>
              </a:rPr>
            </a:br>
            <a:r>
              <a:rPr lang="ru-RU" b="1" dirty="0" smtClean="0">
                <a:solidFill>
                  <a:schemeClr val="tx1"/>
                </a:solidFill>
              </a:rPr>
              <a:t>на тему: «</a:t>
            </a:r>
            <a:r>
              <a:rPr lang="ru-RU" b="1" dirty="0">
                <a:solidFill>
                  <a:schemeClr val="tx1"/>
                </a:solidFill>
              </a:rPr>
              <a:t>Доступность, </a:t>
            </a:r>
            <a:r>
              <a:rPr lang="ru-RU" b="1" dirty="0" err="1">
                <a:solidFill>
                  <a:schemeClr val="tx1"/>
                </a:solidFill>
              </a:rPr>
              <a:t>цифровизация</a:t>
            </a:r>
            <a:r>
              <a:rPr lang="ru-RU" b="1" dirty="0">
                <a:solidFill>
                  <a:schemeClr val="tx1"/>
                </a:solidFill>
              </a:rPr>
              <a:t>, качество</a:t>
            </a:r>
            <a:r>
              <a:rPr lang="ru-RU" b="1" dirty="0" smtClean="0">
                <a:solidFill>
                  <a:schemeClr val="tx1"/>
                </a:solidFill>
              </a:rPr>
              <a:t>»</a:t>
            </a:r>
            <a:br>
              <a:rPr lang="ru-RU" b="1" dirty="0" smtClean="0">
                <a:solidFill>
                  <a:schemeClr val="tx1"/>
                </a:solidFill>
              </a:rPr>
            </a:br>
            <a:r>
              <a:rPr lang="ru-RU" b="1" dirty="0" smtClean="0">
                <a:solidFill>
                  <a:schemeClr val="tx1"/>
                </a:solidFill>
              </a:rPr>
              <a:t/>
            </a:r>
            <a:br>
              <a:rPr lang="ru-RU" b="1" dirty="0" smtClean="0">
                <a:solidFill>
                  <a:schemeClr val="tx1"/>
                </a:solidFill>
              </a:rPr>
            </a:br>
            <a:r>
              <a:rPr lang="ru-RU" b="1" dirty="0" smtClean="0">
                <a:solidFill>
                  <a:srgbClr val="FF0000"/>
                </a:solidFill>
              </a:rPr>
              <a:t>25 августа 2021г.</a:t>
            </a:r>
            <a:r>
              <a:rPr lang="ru-RU" b="1" dirty="0" smtClean="0">
                <a:solidFill>
                  <a:schemeClr val="tx1"/>
                </a:solidFill>
              </a:rPr>
              <a:t> </a:t>
            </a:r>
            <a:endParaRPr lang="ru-RU" b="1" dirty="0">
              <a:solidFill>
                <a:schemeClr val="tx1"/>
              </a:solidFill>
            </a:endParaRPr>
          </a:p>
        </p:txBody>
      </p:sp>
      <p:pic>
        <p:nvPicPr>
          <p:cNvPr id="3" name="Рисунок 2" descr="Картинки по запросу герб Тарумовского района"/>
          <p:cNvPicPr/>
          <p:nvPr/>
        </p:nvPicPr>
        <p:blipFill>
          <a:blip r:embed="rId2">
            <a:extLst>
              <a:ext uri="{28A0092B-C50C-407E-A947-70E740481C1C}">
                <a14:useLocalDpi xmlns:a14="http://schemas.microsoft.com/office/drawing/2010/main" val="0"/>
              </a:ext>
            </a:extLst>
          </a:blip>
          <a:srcRect/>
          <a:stretch>
            <a:fillRect/>
          </a:stretch>
        </p:blipFill>
        <p:spPr bwMode="auto">
          <a:xfrm>
            <a:off x="446951" y="4736702"/>
            <a:ext cx="2831088" cy="2021344"/>
          </a:xfrm>
          <a:prstGeom prst="rect">
            <a:avLst/>
          </a:prstGeom>
          <a:noFill/>
          <a:ln>
            <a:noFill/>
          </a:ln>
        </p:spPr>
      </p:pic>
      <p:pic>
        <p:nvPicPr>
          <p:cNvPr id="4" name="Рисунок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97579" y="601086"/>
            <a:ext cx="3634740" cy="2423160"/>
          </a:xfrm>
          <a:prstGeom prst="rect">
            <a:avLst/>
          </a:prstGeom>
        </p:spPr>
      </p:pic>
    </p:spTree>
    <p:extLst>
      <p:ext uri="{BB962C8B-B14F-4D97-AF65-F5344CB8AC3E}">
        <p14:creationId xmlns:p14="http://schemas.microsoft.com/office/powerpoint/2010/main" val="140308548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21239" y="762000"/>
            <a:ext cx="9703002" cy="4953000"/>
          </a:xfrm>
        </p:spPr>
      </p:pic>
    </p:spTree>
    <p:extLst>
      <p:ext uri="{BB962C8B-B14F-4D97-AF65-F5344CB8AC3E}">
        <p14:creationId xmlns:p14="http://schemas.microsoft.com/office/powerpoint/2010/main" val="38595030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78334" y="546873"/>
            <a:ext cx="7882918" cy="6159188"/>
          </a:xfrm>
        </p:spPr>
      </p:pic>
    </p:spTree>
    <p:extLst>
      <p:ext uri="{BB962C8B-B14F-4D97-AF65-F5344CB8AC3E}">
        <p14:creationId xmlns:p14="http://schemas.microsoft.com/office/powerpoint/2010/main" val="18194090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5709444" y="1082040"/>
            <a:ext cx="3876516" cy="4876480"/>
          </a:xfrm>
        </p:spPr>
      </p:pic>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7250" y="1082040"/>
            <a:ext cx="3897630" cy="4843240"/>
          </a:xfrm>
          <a:prstGeom prst="rect">
            <a:avLst/>
          </a:prstGeom>
        </p:spPr>
      </p:pic>
    </p:spTree>
    <p:extLst>
      <p:ext uri="{BB962C8B-B14F-4D97-AF65-F5344CB8AC3E}">
        <p14:creationId xmlns:p14="http://schemas.microsoft.com/office/powerpoint/2010/main" val="24284451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630680" y="670560"/>
            <a:ext cx="6996736" cy="5943600"/>
          </a:xfrm>
        </p:spPr>
      </p:pic>
    </p:spTree>
    <p:extLst>
      <p:ext uri="{BB962C8B-B14F-4D97-AF65-F5344CB8AC3E}">
        <p14:creationId xmlns:p14="http://schemas.microsoft.com/office/powerpoint/2010/main" val="18940415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77334" y="182881"/>
            <a:ext cx="10600266" cy="5858482"/>
          </a:xfrm>
        </p:spPr>
        <p:txBody>
          <a:bodyPr>
            <a:normAutofit/>
          </a:bodyPr>
          <a:lstStyle/>
          <a:p>
            <a:pPr marL="0" indent="0" algn="ctr">
              <a:buNone/>
            </a:pPr>
            <a:r>
              <a:rPr lang="ru-RU" sz="2400" b="1" dirty="0" smtClean="0">
                <a:solidFill>
                  <a:schemeClr val="tx1"/>
                </a:solidFill>
                <a:latin typeface="Times New Roman" panose="02020603050405020304" pitchFamily="18" charset="0"/>
                <a:cs typeface="Times New Roman" panose="02020603050405020304" pitchFamily="18" charset="0"/>
              </a:rPr>
              <a:t>                  </a:t>
            </a:r>
            <a:r>
              <a:rPr lang="ru-RU" sz="3600" b="1" dirty="0" smtClean="0">
                <a:solidFill>
                  <a:schemeClr val="tx1"/>
                </a:solidFill>
                <a:latin typeface="Times New Roman" panose="02020603050405020304" pitchFamily="18" charset="0"/>
                <a:cs typeface="Times New Roman" panose="02020603050405020304" pitchFamily="18" charset="0"/>
              </a:rPr>
              <a:t>В Тарумовском районе 31 образовательное учреждение:</a:t>
            </a:r>
          </a:p>
          <a:p>
            <a:r>
              <a:rPr lang="ru-RU" sz="3600" b="1" dirty="0" smtClean="0">
                <a:solidFill>
                  <a:schemeClr val="tx1"/>
                </a:solidFill>
                <a:latin typeface="Times New Roman" panose="02020603050405020304" pitchFamily="18" charset="0"/>
                <a:cs typeface="Times New Roman" panose="02020603050405020304" pitchFamily="18" charset="0"/>
              </a:rPr>
              <a:t>11 ДОУ</a:t>
            </a:r>
          </a:p>
          <a:p>
            <a:r>
              <a:rPr lang="ru-RU" sz="3600" b="1" dirty="0" smtClean="0">
                <a:solidFill>
                  <a:schemeClr val="tx1"/>
                </a:solidFill>
                <a:latin typeface="Times New Roman" panose="02020603050405020304" pitchFamily="18" charset="0"/>
                <a:cs typeface="Times New Roman" panose="02020603050405020304" pitchFamily="18" charset="0"/>
              </a:rPr>
              <a:t>18 ОУ</a:t>
            </a:r>
          </a:p>
          <a:p>
            <a:r>
              <a:rPr lang="ru-RU" sz="3600" b="1" dirty="0" smtClean="0">
                <a:solidFill>
                  <a:schemeClr val="tx1"/>
                </a:solidFill>
                <a:latin typeface="Times New Roman" panose="02020603050405020304" pitchFamily="18" charset="0"/>
                <a:cs typeface="Times New Roman" panose="02020603050405020304" pitchFamily="18" charset="0"/>
              </a:rPr>
              <a:t>2- УДО</a:t>
            </a:r>
          </a:p>
          <a:p>
            <a:pPr marL="0" indent="0">
              <a:buNone/>
            </a:pPr>
            <a:r>
              <a:rPr lang="ru-RU" sz="3600" b="1" dirty="0" smtClean="0">
                <a:solidFill>
                  <a:schemeClr val="tx1"/>
                </a:solidFill>
                <a:latin typeface="Times New Roman" panose="02020603050405020304" pitchFamily="18" charset="0"/>
                <a:cs typeface="Times New Roman" panose="02020603050405020304" pitchFamily="18" charset="0"/>
              </a:rPr>
              <a:t>  В 2020-2021 учебном обучались  4 776 ученика.</a:t>
            </a:r>
          </a:p>
          <a:p>
            <a:pPr marL="0" indent="0">
              <a:buNone/>
            </a:pPr>
            <a:r>
              <a:rPr lang="ru-RU" sz="3600" b="1" dirty="0" smtClean="0">
                <a:solidFill>
                  <a:schemeClr val="tx1"/>
                </a:solidFill>
                <a:latin typeface="Times New Roman" panose="02020603050405020304" pitchFamily="18" charset="0"/>
                <a:cs typeface="Times New Roman" panose="02020603050405020304" pitchFamily="18" charset="0"/>
              </a:rPr>
              <a:t>         За школьные парты в этом году сядут 580 первоклассников.</a:t>
            </a:r>
          </a:p>
        </p:txBody>
      </p:sp>
    </p:spTree>
    <p:extLst>
      <p:ext uri="{BB962C8B-B14F-4D97-AF65-F5344CB8AC3E}">
        <p14:creationId xmlns:p14="http://schemas.microsoft.com/office/powerpoint/2010/main" val="31991460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77334" y="441961"/>
            <a:ext cx="10280226" cy="2255519"/>
          </a:xfrm>
        </p:spPr>
        <p:txBody>
          <a:bodyPr>
            <a:normAutofit fontScale="92500" lnSpcReduction="10000"/>
          </a:bodyPr>
          <a:lstStyle/>
          <a:p>
            <a:r>
              <a:rPr lang="ru-RU" sz="2400" b="1" dirty="0" smtClean="0">
                <a:solidFill>
                  <a:schemeClr val="tx1"/>
                </a:solidFill>
                <a:latin typeface="Times New Roman" panose="02020603050405020304" pitchFamily="18" charset="0"/>
                <a:cs typeface="Times New Roman" panose="02020603050405020304" pitchFamily="18" charset="0"/>
              </a:rPr>
              <a:t>На начало 2021-2022 учебного года в районе насчитывается 4 987 детей от рождения до 7 лет, от 3 до 7 лет-2 944 воспитанника.</a:t>
            </a:r>
          </a:p>
          <a:p>
            <a:r>
              <a:rPr lang="ru-RU" sz="2400" b="1" dirty="0" smtClean="0">
                <a:solidFill>
                  <a:schemeClr val="tx1"/>
                </a:solidFill>
                <a:latin typeface="Times New Roman" panose="02020603050405020304" pitchFamily="18" charset="0"/>
                <a:cs typeface="Times New Roman" panose="02020603050405020304" pitchFamily="18" charset="0"/>
              </a:rPr>
              <a:t>Численность детей, состоящих на электронном учете на 1 июня 2021 составляет: 1169 чел, из них 456 имеют льготу.</a:t>
            </a:r>
          </a:p>
          <a:p>
            <a:r>
              <a:rPr lang="ru-RU" sz="2400" b="1" dirty="0" smtClean="0">
                <a:solidFill>
                  <a:schemeClr val="tx1"/>
                </a:solidFill>
                <a:latin typeface="Times New Roman" panose="02020603050405020304" pitchFamily="18" charset="0"/>
                <a:cs typeface="Times New Roman" panose="02020603050405020304" pitchFamily="18" charset="0"/>
              </a:rPr>
              <a:t>И общего количества: детей инвалидов -179 человека, детей со статусом ОВЗ- 65, обучающихся на дому-55</a:t>
            </a:r>
          </a:p>
          <a:p>
            <a:endParaRPr lang="ru-RU" sz="2400" b="1" dirty="0">
              <a:solidFill>
                <a:schemeClr val="tx1"/>
              </a:solidFill>
              <a:latin typeface="Times New Roman" panose="02020603050405020304" pitchFamily="18" charset="0"/>
              <a:cs typeface="Times New Roman" panose="02020603050405020304" pitchFamily="18" charset="0"/>
            </a:endParaRPr>
          </a:p>
        </p:txBody>
      </p:sp>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26004" y="3596640"/>
            <a:ext cx="6086476" cy="2910840"/>
          </a:xfrm>
          <a:prstGeom prst="rect">
            <a:avLst/>
          </a:prstGeom>
        </p:spPr>
      </p:pic>
    </p:spTree>
    <p:extLst>
      <p:ext uri="{BB962C8B-B14F-4D97-AF65-F5344CB8AC3E}">
        <p14:creationId xmlns:p14="http://schemas.microsoft.com/office/powerpoint/2010/main" val="6511165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73399" y="-490578"/>
            <a:ext cx="5829043" cy="2329380"/>
          </a:xfrm>
          <a:prstGeom prst="rect">
            <a:avLst/>
          </a:prstGeom>
        </p:spPr>
      </p:pic>
      <p:sp>
        <p:nvSpPr>
          <p:cNvPr id="2" name="Заголовок 1"/>
          <p:cNvSpPr>
            <a:spLocks noGrp="1"/>
          </p:cNvSpPr>
          <p:nvPr>
            <p:ph type="title"/>
          </p:nvPr>
        </p:nvSpPr>
        <p:spPr>
          <a:xfrm>
            <a:off x="677334" y="0"/>
            <a:ext cx="3025986" cy="625705"/>
          </a:xfrm>
        </p:spPr>
        <p:txBody>
          <a:bodyPr>
            <a:normAutofit fontScale="90000"/>
          </a:bodyPr>
          <a:lstStyle/>
          <a:p>
            <a:r>
              <a:rPr lang="ru-RU" sz="4000" b="1" dirty="0" smtClean="0">
                <a:solidFill>
                  <a:srgbClr val="FF0000"/>
                </a:solidFill>
                <a:latin typeface="Times New Roman" panose="02020603050405020304" pitchFamily="18" charset="0"/>
                <a:cs typeface="Times New Roman" panose="02020603050405020304" pitchFamily="18" charset="0"/>
              </a:rPr>
              <a:t>Детские сады </a:t>
            </a:r>
            <a:endParaRPr lang="ru-RU" sz="4000" b="1" dirty="0">
              <a:solidFill>
                <a:srgbClr val="FF0000"/>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0" y="625705"/>
            <a:ext cx="5853426" cy="791615"/>
          </a:xfrm>
        </p:spPr>
        <p:txBody>
          <a:bodyPr>
            <a:normAutofit fontScale="55000" lnSpcReduction="20000"/>
          </a:bodyPr>
          <a:lstStyle/>
          <a:p>
            <a:r>
              <a:rPr lang="ru-RU" sz="2000" b="1" dirty="0" smtClean="0">
                <a:solidFill>
                  <a:schemeClr val="tx1"/>
                </a:solidFill>
                <a:latin typeface="Times New Roman" panose="02020603050405020304" pitchFamily="18" charset="0"/>
                <a:cs typeface="Times New Roman" panose="02020603050405020304" pitchFamily="18" charset="0"/>
              </a:rPr>
              <a:t>Посещают 599 детей</a:t>
            </a:r>
          </a:p>
          <a:p>
            <a:r>
              <a:rPr lang="ru-RU" sz="2000" b="1" dirty="0" smtClean="0">
                <a:solidFill>
                  <a:schemeClr val="tx1"/>
                </a:solidFill>
                <a:latin typeface="Times New Roman" panose="02020603050405020304" pitchFamily="18" charset="0"/>
                <a:cs typeface="Times New Roman" panose="02020603050405020304" pitchFamily="18" charset="0"/>
              </a:rPr>
              <a:t>В детских садах района работает 156 сотрудников,</a:t>
            </a:r>
          </a:p>
          <a:p>
            <a:r>
              <a:rPr lang="ru-RU" sz="2000" b="1" dirty="0" smtClean="0">
                <a:solidFill>
                  <a:schemeClr val="tx1"/>
                </a:solidFill>
                <a:latin typeface="Times New Roman" panose="02020603050405020304" pitchFamily="18" charset="0"/>
                <a:cs typeface="Times New Roman" panose="02020603050405020304" pitchFamily="18" charset="0"/>
              </a:rPr>
              <a:t> из них 44 педагога. Охват дошкольным образованием- 12,1%</a:t>
            </a:r>
            <a:endParaRPr lang="ru-RU" sz="2000" b="1" dirty="0">
              <a:solidFill>
                <a:schemeClr val="tx1"/>
              </a:solidFill>
              <a:latin typeface="Times New Roman" panose="02020603050405020304" pitchFamily="18" charset="0"/>
              <a:cs typeface="Times New Roman" panose="02020603050405020304" pitchFamily="18" charset="0"/>
            </a:endParaRPr>
          </a:p>
        </p:txBody>
      </p:sp>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3400" y="4600140"/>
            <a:ext cx="3169920" cy="2377440"/>
          </a:xfrm>
          <a:prstGeom prst="rect">
            <a:avLst/>
          </a:prstGeom>
        </p:spPr>
      </p:pic>
      <p:pic>
        <p:nvPicPr>
          <p:cNvPr id="6" name="Рисунок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83602" y="4188659"/>
            <a:ext cx="4418840" cy="2485597"/>
          </a:xfrm>
          <a:prstGeom prst="rect">
            <a:avLst/>
          </a:prstGeom>
        </p:spPr>
      </p:pic>
      <p:pic>
        <p:nvPicPr>
          <p:cNvPr id="8" name="Рисунок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965775" y="3604260"/>
            <a:ext cx="3810000" cy="2857500"/>
          </a:xfrm>
          <a:prstGeom prst="rect">
            <a:avLst/>
          </a:prstGeom>
        </p:spPr>
      </p:pic>
      <p:pic>
        <p:nvPicPr>
          <p:cNvPr id="9" name="Рисунок 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0" y="2268115"/>
            <a:ext cx="4501653" cy="2532180"/>
          </a:xfrm>
          <a:prstGeom prst="rect">
            <a:avLst/>
          </a:prstGeom>
        </p:spPr>
      </p:pic>
      <p:pic>
        <p:nvPicPr>
          <p:cNvPr id="10" name="Рисунок 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467428" y="1339053"/>
            <a:ext cx="3654987" cy="2741240"/>
          </a:xfrm>
          <a:prstGeom prst="rect">
            <a:avLst/>
          </a:prstGeom>
        </p:spPr>
      </p:pic>
      <p:pic>
        <p:nvPicPr>
          <p:cNvPr id="11" name="Рисунок 10"/>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593081" y="1477501"/>
            <a:ext cx="3874347" cy="2179320"/>
          </a:xfrm>
          <a:prstGeom prst="rect">
            <a:avLst/>
          </a:prstGeom>
        </p:spPr>
      </p:pic>
    </p:spTree>
    <p:extLst>
      <p:ext uri="{BB962C8B-B14F-4D97-AF65-F5344CB8AC3E}">
        <p14:creationId xmlns:p14="http://schemas.microsoft.com/office/powerpoint/2010/main" val="35799329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b="1" dirty="0" smtClean="0">
                <a:solidFill>
                  <a:srgbClr val="FF0000"/>
                </a:solidFill>
                <a:latin typeface="Times New Roman" panose="02020603050405020304" pitchFamily="18" charset="0"/>
                <a:cs typeface="Times New Roman" panose="02020603050405020304" pitchFamily="18" charset="0"/>
              </a:rPr>
              <a:t>Общеобразовательные учреждения</a:t>
            </a:r>
            <a:endParaRPr lang="ru-RU" b="1" dirty="0">
              <a:solidFill>
                <a:srgbClr val="FF0000"/>
              </a:solidFill>
              <a:latin typeface="Times New Roman" panose="02020603050405020304" pitchFamily="18" charset="0"/>
              <a:cs typeface="Times New Roman" panose="02020603050405020304" pitchFamily="18" charset="0"/>
            </a:endParaRPr>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7719321" y="1402080"/>
            <a:ext cx="4128307" cy="3481705"/>
          </a:xfrm>
        </p:spPr>
      </p:pic>
      <p:pic>
        <p:nvPicPr>
          <p:cNvPr id="6" name="Рисунок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0520" y="1402080"/>
            <a:ext cx="4053840" cy="3040380"/>
          </a:xfrm>
          <a:prstGeom prst="rect">
            <a:avLst/>
          </a:prstGeom>
        </p:spPr>
      </p:pic>
      <p:pic>
        <p:nvPicPr>
          <p:cNvPr id="7" name="Рисунок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833822" y="4596130"/>
            <a:ext cx="2880360" cy="2160270"/>
          </a:xfrm>
          <a:prstGeom prst="rect">
            <a:avLst/>
          </a:prstGeom>
        </p:spPr>
      </p:pic>
      <p:pic>
        <p:nvPicPr>
          <p:cNvPr id="8" name="Рисунок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844007" y="1270000"/>
            <a:ext cx="4435668" cy="2944175"/>
          </a:xfrm>
          <a:prstGeom prst="rect">
            <a:avLst/>
          </a:prstGeom>
        </p:spPr>
      </p:pic>
      <p:pic>
        <p:nvPicPr>
          <p:cNvPr id="9" name="Рисунок 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8876" y="4766485"/>
            <a:ext cx="4110682" cy="1997535"/>
          </a:xfrm>
          <a:prstGeom prst="rect">
            <a:avLst/>
          </a:prstGeom>
        </p:spPr>
      </p:pic>
      <p:pic>
        <p:nvPicPr>
          <p:cNvPr id="10" name="Рисунок 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179932" y="4066540"/>
            <a:ext cx="3596640" cy="2697480"/>
          </a:xfrm>
          <a:prstGeom prst="rect">
            <a:avLst/>
          </a:prstGeom>
        </p:spPr>
      </p:pic>
    </p:spTree>
    <p:extLst>
      <p:ext uri="{BB962C8B-B14F-4D97-AF65-F5344CB8AC3E}">
        <p14:creationId xmlns:p14="http://schemas.microsoft.com/office/powerpoint/2010/main" val="27942911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609600"/>
            <a:ext cx="11347026" cy="1320800"/>
          </a:xfrm>
        </p:spPr>
        <p:txBody>
          <a:bodyPr>
            <a:normAutofit fontScale="90000"/>
          </a:bodyPr>
          <a:lstStyle/>
          <a:p>
            <a:pPr algn="ctr"/>
            <a:r>
              <a:rPr lang="ru-RU" b="1" dirty="0" smtClean="0">
                <a:solidFill>
                  <a:srgbClr val="FF0000"/>
                </a:solidFill>
              </a:rPr>
              <a:t>Дополнительное образование</a:t>
            </a:r>
            <a:br>
              <a:rPr lang="ru-RU" b="1" dirty="0" smtClean="0">
                <a:solidFill>
                  <a:srgbClr val="FF0000"/>
                </a:solidFill>
              </a:rPr>
            </a:br>
            <a:r>
              <a:rPr lang="ru-RU" b="1" dirty="0" smtClean="0">
                <a:solidFill>
                  <a:srgbClr val="FF0000"/>
                </a:solidFill>
              </a:rPr>
              <a:t>Охват детей дополнительным образованием- 16% </a:t>
            </a:r>
            <a:endParaRPr lang="ru-RU" b="1" dirty="0">
              <a:solidFill>
                <a:srgbClr val="FF0000"/>
              </a:solidFill>
            </a:endParaRPr>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7865738" y="2750780"/>
            <a:ext cx="4530566" cy="3397925"/>
          </a:xfrm>
        </p:spPr>
      </p:pic>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623886"/>
            <a:ext cx="3423812" cy="4234114"/>
          </a:xfrm>
          <a:prstGeom prst="rect">
            <a:avLst/>
          </a:prstGeom>
        </p:spPr>
      </p:pic>
      <p:pic>
        <p:nvPicPr>
          <p:cNvPr id="6" name="Рисунок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315162" y="1747520"/>
            <a:ext cx="4922520" cy="3691890"/>
          </a:xfrm>
          <a:prstGeom prst="rect">
            <a:avLst/>
          </a:prstGeom>
        </p:spPr>
      </p:pic>
    </p:spTree>
    <p:extLst>
      <p:ext uri="{BB962C8B-B14F-4D97-AF65-F5344CB8AC3E}">
        <p14:creationId xmlns:p14="http://schemas.microsoft.com/office/powerpoint/2010/main" val="42908314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381000"/>
            <a:ext cx="10485120" cy="1549400"/>
          </a:xfrm>
        </p:spPr>
        <p:txBody>
          <a:bodyPr>
            <a:normAutofit/>
          </a:bodyPr>
          <a:lstStyle/>
          <a:p>
            <a:pPr algn="ctr"/>
            <a:r>
              <a:rPr lang="ru-RU" b="1" dirty="0" smtClean="0">
                <a:solidFill>
                  <a:srgbClr val="FF0000"/>
                </a:solidFill>
                <a:latin typeface="Times New Roman" panose="02020603050405020304" pitchFamily="18" charset="0"/>
                <a:cs typeface="Times New Roman" panose="02020603050405020304" pitchFamily="18" charset="0"/>
              </a:rPr>
              <a:t>Охват детей составил 2 931 человек- это 59 % от общего количества обучающихся в районе.</a:t>
            </a:r>
            <a:endParaRPr lang="ru-RU" b="1" dirty="0">
              <a:solidFill>
                <a:srgbClr val="FF0000"/>
              </a:solidFill>
              <a:latin typeface="Times New Roman" panose="02020603050405020304" pitchFamily="18" charset="0"/>
              <a:cs typeface="Times New Roman" panose="02020603050405020304" pitchFamily="18" charset="0"/>
            </a:endParaRPr>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798321" y="2148840"/>
            <a:ext cx="8496762" cy="4191000"/>
          </a:xfrm>
        </p:spPr>
      </p:pic>
    </p:spTree>
    <p:extLst>
      <p:ext uri="{BB962C8B-B14F-4D97-AF65-F5344CB8AC3E}">
        <p14:creationId xmlns:p14="http://schemas.microsoft.com/office/powerpoint/2010/main" val="10505613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Объект 2"/>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927781" y="723212"/>
            <a:ext cx="7216219" cy="4810813"/>
          </a:xfrm>
        </p:spPr>
      </p:pic>
    </p:spTree>
    <p:extLst>
      <p:ext uri="{BB962C8B-B14F-4D97-AF65-F5344CB8AC3E}">
        <p14:creationId xmlns:p14="http://schemas.microsoft.com/office/powerpoint/2010/main" val="13473934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609600"/>
            <a:ext cx="2996590" cy="670560"/>
          </a:xfrm>
        </p:spPr>
        <p:txBody>
          <a:bodyPr/>
          <a:lstStyle/>
          <a:p>
            <a:r>
              <a:rPr lang="ru-RU" b="1" dirty="0" smtClean="0">
                <a:solidFill>
                  <a:srgbClr val="FF0000"/>
                </a:solidFill>
                <a:latin typeface="Times New Roman" panose="02020603050405020304" pitchFamily="18" charset="0"/>
                <a:cs typeface="Times New Roman" panose="02020603050405020304" pitchFamily="18" charset="0"/>
              </a:rPr>
              <a:t>ГИА-2021</a:t>
            </a:r>
            <a:endParaRPr lang="ru-RU" b="1" dirty="0">
              <a:solidFill>
                <a:srgbClr val="FF0000"/>
              </a:solidFill>
              <a:latin typeface="Times New Roman" panose="02020603050405020304" pitchFamily="18" charset="0"/>
              <a:cs typeface="Times New Roman" panose="02020603050405020304" pitchFamily="18" charset="0"/>
            </a:endParaRPr>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290718" y="251420"/>
            <a:ext cx="3291681" cy="2468761"/>
          </a:xfrm>
        </p:spPr>
      </p:pic>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43971" y="741045"/>
            <a:ext cx="4076700" cy="2535555"/>
          </a:xfrm>
          <a:prstGeom prst="rect">
            <a:avLst/>
          </a:prstGeom>
        </p:spPr>
      </p:pic>
      <p:pic>
        <p:nvPicPr>
          <p:cNvPr id="6" name="Рисунок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20040" y="2834640"/>
            <a:ext cx="5100320" cy="3825240"/>
          </a:xfrm>
          <a:prstGeom prst="rect">
            <a:avLst/>
          </a:prstGeom>
        </p:spPr>
      </p:pic>
      <p:pic>
        <p:nvPicPr>
          <p:cNvPr id="7" name="Рисунок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83980" y="4733647"/>
            <a:ext cx="2819400" cy="2114550"/>
          </a:xfrm>
          <a:prstGeom prst="rect">
            <a:avLst/>
          </a:prstGeom>
        </p:spPr>
      </p:pic>
      <p:pic>
        <p:nvPicPr>
          <p:cNvPr id="8" name="Рисунок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669280" y="4053840"/>
            <a:ext cx="3474720" cy="2606040"/>
          </a:xfrm>
          <a:prstGeom prst="rect">
            <a:avLst/>
          </a:prstGeom>
        </p:spPr>
      </p:pic>
    </p:spTree>
    <p:extLst>
      <p:ext uri="{BB962C8B-B14F-4D97-AF65-F5344CB8AC3E}">
        <p14:creationId xmlns:p14="http://schemas.microsoft.com/office/powerpoint/2010/main" val="7790588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3360" y="137160"/>
            <a:ext cx="11978640" cy="2484120"/>
          </a:xfrm>
        </p:spPr>
        <p:txBody>
          <a:bodyPr>
            <a:normAutofit fontScale="90000"/>
          </a:bodyPr>
          <a:lstStyle/>
          <a:p>
            <a:r>
              <a:rPr lang="ru-RU" sz="2000" b="1" u="sng" dirty="0" smtClean="0">
                <a:solidFill>
                  <a:schemeClr val="tx1"/>
                </a:solidFill>
                <a:latin typeface="Times New Roman" panose="02020603050405020304" pitchFamily="18" charset="0"/>
                <a:cs typeface="Times New Roman" panose="02020603050405020304" pitchFamily="18" charset="0"/>
              </a:rPr>
              <a:t>Руководитель ЕГЭ-ОГЭ  пункт №341- </a:t>
            </a:r>
            <a:r>
              <a:rPr lang="ru-RU" sz="2000" b="1" dirty="0" err="1" smtClean="0">
                <a:solidFill>
                  <a:schemeClr val="tx1"/>
                </a:solidFill>
                <a:latin typeface="Times New Roman" panose="02020603050405020304" pitchFamily="18" charset="0"/>
                <a:cs typeface="Times New Roman" panose="02020603050405020304" pitchFamily="18" charset="0"/>
              </a:rPr>
              <a:t>Манапова</a:t>
            </a:r>
            <a:r>
              <a:rPr lang="ru-RU" sz="2000" b="1" dirty="0" smtClean="0">
                <a:solidFill>
                  <a:schemeClr val="tx1"/>
                </a:solidFill>
                <a:latin typeface="Times New Roman" panose="02020603050405020304" pitchFamily="18" charset="0"/>
                <a:cs typeface="Times New Roman" panose="02020603050405020304" pitchFamily="18" charset="0"/>
              </a:rPr>
              <a:t> </a:t>
            </a:r>
            <a:r>
              <a:rPr lang="ru-RU" sz="2000" b="1" dirty="0" err="1" smtClean="0">
                <a:solidFill>
                  <a:schemeClr val="tx1"/>
                </a:solidFill>
                <a:latin typeface="Times New Roman" panose="02020603050405020304" pitchFamily="18" charset="0"/>
                <a:cs typeface="Times New Roman" panose="02020603050405020304" pitchFamily="18" charset="0"/>
              </a:rPr>
              <a:t>Гульмира</a:t>
            </a:r>
            <a:r>
              <a:rPr lang="ru-RU" sz="2000" b="1" dirty="0" smtClean="0">
                <a:solidFill>
                  <a:schemeClr val="tx1"/>
                </a:solidFill>
                <a:latin typeface="Times New Roman" panose="02020603050405020304" pitchFamily="18" charset="0"/>
                <a:cs typeface="Times New Roman" panose="02020603050405020304" pitchFamily="18" charset="0"/>
              </a:rPr>
              <a:t> </a:t>
            </a:r>
            <a:r>
              <a:rPr lang="ru-RU" sz="2000" b="1" dirty="0" err="1" smtClean="0">
                <a:solidFill>
                  <a:schemeClr val="tx1"/>
                </a:solidFill>
                <a:latin typeface="Times New Roman" panose="02020603050405020304" pitchFamily="18" charset="0"/>
                <a:cs typeface="Times New Roman" panose="02020603050405020304" pitchFamily="18" charset="0"/>
              </a:rPr>
              <a:t>Алимпашаевна</a:t>
            </a:r>
            <a:r>
              <a:rPr lang="ru-RU" sz="2000" b="1" dirty="0" smtClean="0">
                <a:solidFill>
                  <a:schemeClr val="tx1"/>
                </a:solidFill>
                <a:latin typeface="Times New Roman" panose="02020603050405020304" pitchFamily="18" charset="0"/>
                <a:cs typeface="Times New Roman" panose="02020603050405020304" pitchFamily="18" charset="0"/>
              </a:rPr>
              <a:t>-директор МКОУ «Н-Дмитриевская СОШ».</a:t>
            </a:r>
            <a:br>
              <a:rPr lang="ru-RU" sz="2000" b="1" dirty="0" smtClean="0">
                <a:solidFill>
                  <a:schemeClr val="tx1"/>
                </a:solidFill>
                <a:latin typeface="Times New Roman" panose="02020603050405020304" pitchFamily="18" charset="0"/>
                <a:cs typeface="Times New Roman" panose="02020603050405020304" pitchFamily="18" charset="0"/>
              </a:rPr>
            </a:br>
            <a:r>
              <a:rPr lang="ru-RU" sz="2000" b="1" dirty="0" smtClean="0">
                <a:solidFill>
                  <a:schemeClr val="tx1"/>
                </a:solidFill>
                <a:latin typeface="Times New Roman" panose="02020603050405020304" pitchFamily="18" charset="0"/>
                <a:cs typeface="Times New Roman" panose="02020603050405020304" pitchFamily="18" charset="0"/>
              </a:rPr>
              <a:t/>
            </a:r>
            <a:br>
              <a:rPr lang="ru-RU" sz="2000" b="1" dirty="0" smtClean="0">
                <a:solidFill>
                  <a:schemeClr val="tx1"/>
                </a:solidFill>
                <a:latin typeface="Times New Roman" panose="02020603050405020304" pitchFamily="18" charset="0"/>
                <a:cs typeface="Times New Roman" panose="02020603050405020304" pitchFamily="18" charset="0"/>
              </a:rPr>
            </a:br>
            <a:r>
              <a:rPr lang="ru-RU" sz="2000" b="1" u="sng" dirty="0" smtClean="0">
                <a:solidFill>
                  <a:schemeClr val="tx1"/>
                </a:solidFill>
                <a:latin typeface="Times New Roman" panose="02020603050405020304" pitchFamily="18" charset="0"/>
                <a:cs typeface="Times New Roman" panose="02020603050405020304" pitchFamily="18" charset="0"/>
              </a:rPr>
              <a:t>Резервный руководитель ЕГЭ- </a:t>
            </a:r>
            <a:r>
              <a:rPr lang="ru-RU" sz="2000" b="1" dirty="0" err="1" smtClean="0">
                <a:solidFill>
                  <a:schemeClr val="tx1"/>
                </a:solidFill>
                <a:latin typeface="Times New Roman" panose="02020603050405020304" pitchFamily="18" charset="0"/>
                <a:cs typeface="Times New Roman" panose="02020603050405020304" pitchFamily="18" charset="0"/>
              </a:rPr>
              <a:t>Комкова</a:t>
            </a:r>
            <a:r>
              <a:rPr lang="ru-RU" sz="2000" b="1" dirty="0" smtClean="0">
                <a:solidFill>
                  <a:schemeClr val="tx1"/>
                </a:solidFill>
                <a:latin typeface="Times New Roman" panose="02020603050405020304" pitchFamily="18" charset="0"/>
                <a:cs typeface="Times New Roman" panose="02020603050405020304" pitchFamily="18" charset="0"/>
              </a:rPr>
              <a:t> Ирина Николаевна- учитель начальных классов МКОУ «Кочубейская СОШ№1».</a:t>
            </a:r>
            <a:br>
              <a:rPr lang="ru-RU" sz="2000" b="1" dirty="0" smtClean="0">
                <a:solidFill>
                  <a:schemeClr val="tx1"/>
                </a:solidFill>
                <a:latin typeface="Times New Roman" panose="02020603050405020304" pitchFamily="18" charset="0"/>
                <a:cs typeface="Times New Roman" panose="02020603050405020304" pitchFamily="18" charset="0"/>
              </a:rPr>
            </a:br>
            <a:r>
              <a:rPr lang="ru-RU" sz="2000" b="1" dirty="0" smtClean="0">
                <a:solidFill>
                  <a:schemeClr val="tx1"/>
                </a:solidFill>
                <a:latin typeface="Times New Roman" panose="02020603050405020304" pitchFamily="18" charset="0"/>
                <a:cs typeface="Times New Roman" panose="02020603050405020304" pitchFamily="18" charset="0"/>
              </a:rPr>
              <a:t>Руководитель ОГЭ пункт №342 -  Буланова Наталья Алексеевна- </a:t>
            </a:r>
            <a:r>
              <a:rPr lang="ru-RU" sz="2000" b="1" dirty="0" err="1" smtClean="0">
                <a:solidFill>
                  <a:schemeClr val="tx1"/>
                </a:solidFill>
                <a:latin typeface="Times New Roman" panose="02020603050405020304" pitchFamily="18" charset="0"/>
                <a:cs typeface="Times New Roman" panose="02020603050405020304" pitchFamily="18" charset="0"/>
              </a:rPr>
              <a:t>зам.директора</a:t>
            </a:r>
            <a:r>
              <a:rPr lang="ru-RU" sz="2000" b="1" dirty="0" smtClean="0">
                <a:solidFill>
                  <a:schemeClr val="tx1"/>
                </a:solidFill>
                <a:latin typeface="Times New Roman" panose="02020603050405020304" pitchFamily="18" charset="0"/>
                <a:cs typeface="Times New Roman" panose="02020603050405020304" pitchFamily="18" charset="0"/>
              </a:rPr>
              <a:t> МКОУ «Кузнецовская ООШ»</a:t>
            </a:r>
            <a:br>
              <a:rPr lang="ru-RU" sz="2000" b="1" dirty="0" smtClean="0">
                <a:solidFill>
                  <a:schemeClr val="tx1"/>
                </a:solidFill>
                <a:latin typeface="Times New Roman" panose="02020603050405020304" pitchFamily="18" charset="0"/>
                <a:cs typeface="Times New Roman" panose="02020603050405020304" pitchFamily="18" charset="0"/>
              </a:rPr>
            </a:br>
            <a:r>
              <a:rPr lang="ru-RU" b="1" dirty="0" smtClean="0">
                <a:solidFill>
                  <a:schemeClr val="tx1"/>
                </a:solidFill>
              </a:rPr>
              <a:t/>
            </a:r>
            <a:br>
              <a:rPr lang="ru-RU" b="1" dirty="0" smtClean="0">
                <a:solidFill>
                  <a:schemeClr val="tx1"/>
                </a:solidFill>
              </a:rPr>
            </a:br>
            <a:endParaRPr lang="ru-RU" b="1" dirty="0">
              <a:solidFill>
                <a:schemeClr val="tx1"/>
              </a:solidFill>
            </a:endParaRPr>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3360" y="2268855"/>
            <a:ext cx="4084320" cy="3063240"/>
          </a:xfrm>
          <a:prstGeom prst="rect">
            <a:avLst/>
          </a:prstGeom>
        </p:spPr>
      </p:pic>
      <p:pic>
        <p:nvPicPr>
          <p:cNvPr id="3" name="Рисунок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48600" y="2023110"/>
            <a:ext cx="4069080" cy="3051810"/>
          </a:xfrm>
          <a:prstGeom prst="rect">
            <a:avLst/>
          </a:prstGeom>
        </p:spPr>
      </p:pic>
      <p:pic>
        <p:nvPicPr>
          <p:cNvPr id="6" name="Рисунок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314700" y="3800475"/>
            <a:ext cx="4754880" cy="3034665"/>
          </a:xfrm>
          <a:prstGeom prst="rect">
            <a:avLst/>
          </a:prstGeom>
        </p:spPr>
      </p:pic>
    </p:spTree>
    <p:extLst>
      <p:ext uri="{BB962C8B-B14F-4D97-AF65-F5344CB8AC3E}">
        <p14:creationId xmlns:p14="http://schemas.microsoft.com/office/powerpoint/2010/main" val="110409141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9598" y="84666"/>
            <a:ext cx="8844404" cy="690519"/>
          </a:xfrm>
        </p:spPr>
        <p:txBody>
          <a:bodyPr>
            <a:normAutofit/>
          </a:bodyPr>
          <a:lstStyle/>
          <a:p>
            <a:r>
              <a:rPr lang="ru-RU" b="1" dirty="0" smtClean="0">
                <a:solidFill>
                  <a:srgbClr val="FF0000"/>
                </a:solidFill>
              </a:rPr>
              <a:t>Медалисты-2021</a:t>
            </a:r>
            <a:endParaRPr lang="ru-RU" b="1" dirty="0">
              <a:solidFill>
                <a:srgbClr val="FF0000"/>
              </a:solidFill>
            </a:endParaRPr>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515421" y="804634"/>
            <a:ext cx="1989666" cy="2609676"/>
          </a:xfrm>
        </p:spPr>
      </p:pic>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887400" y="84666"/>
            <a:ext cx="2093810" cy="2675256"/>
          </a:xfrm>
          <a:prstGeom prst="rect">
            <a:avLst/>
          </a:prstGeom>
        </p:spPr>
      </p:pic>
      <p:pic>
        <p:nvPicPr>
          <p:cNvPr id="6" name="Рисунок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652385" y="3261360"/>
            <a:ext cx="2539615" cy="2865120"/>
          </a:xfrm>
          <a:prstGeom prst="rect">
            <a:avLst/>
          </a:prstGeom>
        </p:spPr>
      </p:pic>
      <p:pic>
        <p:nvPicPr>
          <p:cNvPr id="7" name="Рисунок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901180" y="60960"/>
            <a:ext cx="2548616" cy="3337560"/>
          </a:xfrm>
          <a:prstGeom prst="rect">
            <a:avLst/>
          </a:prstGeom>
        </p:spPr>
      </p:pic>
      <p:pic>
        <p:nvPicPr>
          <p:cNvPr id="8" name="Рисунок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767842" y="3305598"/>
            <a:ext cx="2979605" cy="3322320"/>
          </a:xfrm>
          <a:prstGeom prst="rect">
            <a:avLst/>
          </a:prstGeom>
        </p:spPr>
      </p:pic>
      <p:pic>
        <p:nvPicPr>
          <p:cNvPr id="9" name="Рисунок 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29598" y="3398520"/>
            <a:ext cx="2467930" cy="3136476"/>
          </a:xfrm>
          <a:prstGeom prst="rect">
            <a:avLst/>
          </a:prstGeom>
        </p:spPr>
      </p:pic>
      <p:pic>
        <p:nvPicPr>
          <p:cNvPr id="10" name="Рисунок 9"/>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984550" y="824694"/>
            <a:ext cx="3223282" cy="3218787"/>
          </a:xfrm>
          <a:prstGeom prst="rect">
            <a:avLst/>
          </a:prstGeom>
        </p:spPr>
      </p:pic>
      <p:pic>
        <p:nvPicPr>
          <p:cNvPr id="11" name="Рисунок 10"/>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110106" y="3743717"/>
            <a:ext cx="2307361" cy="2884201"/>
          </a:xfrm>
          <a:prstGeom prst="rect">
            <a:avLst/>
          </a:prstGeom>
        </p:spPr>
      </p:pic>
      <p:pic>
        <p:nvPicPr>
          <p:cNvPr id="12" name="Рисунок 11"/>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2135639" y="1148372"/>
            <a:ext cx="2469727" cy="2650840"/>
          </a:xfrm>
          <a:prstGeom prst="rect">
            <a:avLst/>
          </a:prstGeom>
        </p:spPr>
      </p:pic>
      <p:pic>
        <p:nvPicPr>
          <p:cNvPr id="13" name="Рисунок 12"/>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2868142" y="3972224"/>
            <a:ext cx="1966122" cy="2592221"/>
          </a:xfrm>
          <a:prstGeom prst="rect">
            <a:avLst/>
          </a:prstGeom>
        </p:spPr>
      </p:pic>
    </p:spTree>
    <p:extLst>
      <p:ext uri="{BB962C8B-B14F-4D97-AF65-F5344CB8AC3E}">
        <p14:creationId xmlns:p14="http://schemas.microsoft.com/office/powerpoint/2010/main" val="4457048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564042997"/>
              </p:ext>
            </p:extLst>
          </p:nvPr>
        </p:nvGraphicFramePr>
        <p:xfrm>
          <a:off x="472441" y="1173481"/>
          <a:ext cx="10515600" cy="5303520"/>
        </p:xfrm>
        <a:graphic>
          <a:graphicData uri="http://schemas.openxmlformats.org/drawingml/2006/table">
            <a:tbl>
              <a:tblPr firstRow="1" firstCol="1" bandRow="1">
                <a:tableStyleId>{5C22544A-7EE6-4342-B048-85BDC9FD1C3A}</a:tableStyleId>
              </a:tblPr>
              <a:tblGrid>
                <a:gridCol w="1719425"/>
                <a:gridCol w="985100"/>
                <a:gridCol w="946115"/>
                <a:gridCol w="1286101"/>
                <a:gridCol w="1115547"/>
                <a:gridCol w="1434916"/>
                <a:gridCol w="1433793"/>
                <a:gridCol w="1594603"/>
              </a:tblGrid>
              <a:tr h="1196185">
                <a:tc>
                  <a:txBody>
                    <a:bodyPr/>
                    <a:lstStyle/>
                    <a:p>
                      <a:pPr algn="ctr">
                        <a:lnSpc>
                          <a:spcPct val="107000"/>
                        </a:lnSpc>
                        <a:spcAft>
                          <a:spcPts val="0"/>
                        </a:spcAft>
                      </a:pPr>
                      <a:r>
                        <a:rPr lang="ru-RU" sz="1600" dirty="0">
                          <a:solidFill>
                            <a:schemeClr val="tx1"/>
                          </a:solidFill>
                          <a:effectLst/>
                          <a:latin typeface="Times New Roman" panose="02020603050405020304" pitchFamily="18" charset="0"/>
                          <a:cs typeface="Times New Roman" panose="02020603050405020304" pitchFamily="18" charset="0"/>
                        </a:rPr>
                        <a:t>Предмет</a:t>
                      </a:r>
                    </a:p>
                  </a:txBody>
                  <a:tcPr marL="68580" marR="68580" marT="0" marB="0" anchor="ctr"/>
                </a:tc>
                <a:tc>
                  <a:txBody>
                    <a:bodyPr/>
                    <a:lstStyle/>
                    <a:p>
                      <a:pPr algn="ctr">
                        <a:lnSpc>
                          <a:spcPct val="107000"/>
                        </a:lnSpc>
                        <a:spcAft>
                          <a:spcPts val="0"/>
                        </a:spcAft>
                      </a:pPr>
                      <a:r>
                        <a:rPr lang="ru-RU" sz="1600">
                          <a:solidFill>
                            <a:schemeClr val="tx1"/>
                          </a:solidFill>
                          <a:effectLst/>
                          <a:latin typeface="Times New Roman" panose="02020603050405020304" pitchFamily="18" charset="0"/>
                          <a:cs typeface="Times New Roman" panose="02020603050405020304" pitchFamily="18" charset="0"/>
                        </a:rPr>
                        <a:t>Ср.</a:t>
                      </a:r>
                    </a:p>
                    <a:p>
                      <a:pPr algn="ctr">
                        <a:lnSpc>
                          <a:spcPct val="107000"/>
                        </a:lnSpc>
                        <a:spcAft>
                          <a:spcPts val="0"/>
                        </a:spcAft>
                      </a:pPr>
                      <a:r>
                        <a:rPr lang="ru-RU" sz="1600">
                          <a:solidFill>
                            <a:schemeClr val="tx1"/>
                          </a:solidFill>
                          <a:effectLst/>
                          <a:latin typeface="Times New Roman" panose="02020603050405020304" pitchFamily="18" charset="0"/>
                          <a:cs typeface="Times New Roman" panose="02020603050405020304" pitchFamily="18" charset="0"/>
                        </a:rPr>
                        <a:t>балл</a:t>
                      </a:r>
                    </a:p>
                  </a:txBody>
                  <a:tcPr marL="68580" marR="68580" marT="0" marB="0" anchor="ctr"/>
                </a:tc>
                <a:tc>
                  <a:txBody>
                    <a:bodyPr/>
                    <a:lstStyle/>
                    <a:p>
                      <a:pPr algn="ctr">
                        <a:lnSpc>
                          <a:spcPct val="107000"/>
                        </a:lnSpc>
                        <a:spcAft>
                          <a:spcPts val="0"/>
                        </a:spcAft>
                      </a:pPr>
                      <a:r>
                        <a:rPr lang="ru-RU" sz="1600">
                          <a:solidFill>
                            <a:schemeClr val="tx1"/>
                          </a:solidFill>
                          <a:effectLst/>
                          <a:latin typeface="Times New Roman" panose="02020603050405020304" pitchFamily="18" charset="0"/>
                          <a:cs typeface="Times New Roman" panose="02020603050405020304" pitchFamily="18" charset="0"/>
                        </a:rPr>
                        <a:t>Кол-во участников</a:t>
                      </a:r>
                    </a:p>
                  </a:txBody>
                  <a:tcPr marL="68580" marR="68580" marT="0" marB="0" anchor="ctr"/>
                </a:tc>
                <a:tc>
                  <a:txBody>
                    <a:bodyPr/>
                    <a:lstStyle/>
                    <a:p>
                      <a:pPr algn="ctr">
                        <a:lnSpc>
                          <a:spcPct val="107000"/>
                        </a:lnSpc>
                        <a:spcAft>
                          <a:spcPts val="0"/>
                        </a:spcAft>
                      </a:pPr>
                      <a:r>
                        <a:rPr lang="ru-RU" sz="1600">
                          <a:solidFill>
                            <a:schemeClr val="tx1"/>
                          </a:solidFill>
                          <a:effectLst/>
                          <a:latin typeface="Times New Roman" panose="02020603050405020304" pitchFamily="18" charset="0"/>
                          <a:cs typeface="Times New Roman" panose="02020603050405020304" pitchFamily="18" charset="0"/>
                        </a:rPr>
                        <a:t>Не преодолели порог</a:t>
                      </a:r>
                    </a:p>
                  </a:txBody>
                  <a:tcPr marL="68580" marR="68580" marT="0" marB="0" anchor="ctr"/>
                </a:tc>
                <a:tc>
                  <a:txBody>
                    <a:bodyPr/>
                    <a:lstStyle/>
                    <a:p>
                      <a:pPr algn="ctr">
                        <a:lnSpc>
                          <a:spcPct val="107000"/>
                        </a:lnSpc>
                        <a:spcAft>
                          <a:spcPts val="0"/>
                        </a:spcAft>
                      </a:pPr>
                      <a:r>
                        <a:rPr lang="ru-RU" sz="1600">
                          <a:solidFill>
                            <a:schemeClr val="tx1"/>
                          </a:solidFill>
                          <a:effectLst/>
                          <a:latin typeface="Times New Roman" panose="02020603050405020304" pitchFamily="18" charset="0"/>
                          <a:cs typeface="Times New Roman" panose="02020603050405020304" pitchFamily="18" charset="0"/>
                        </a:rPr>
                        <a:t>Набрали ровно порог</a:t>
                      </a:r>
                    </a:p>
                  </a:txBody>
                  <a:tcPr marL="68580" marR="68580" marT="0" marB="0" anchor="ctr"/>
                </a:tc>
                <a:tc>
                  <a:txBody>
                    <a:bodyPr/>
                    <a:lstStyle/>
                    <a:p>
                      <a:pPr algn="ctr">
                        <a:lnSpc>
                          <a:spcPct val="107000"/>
                        </a:lnSpc>
                        <a:spcAft>
                          <a:spcPts val="0"/>
                        </a:spcAft>
                      </a:pPr>
                      <a:r>
                        <a:rPr lang="ru-RU" sz="1600">
                          <a:solidFill>
                            <a:schemeClr val="tx1"/>
                          </a:solidFill>
                          <a:effectLst/>
                          <a:latin typeface="Times New Roman" panose="02020603050405020304" pitchFamily="18" charset="0"/>
                          <a:cs typeface="Times New Roman" panose="02020603050405020304" pitchFamily="18" charset="0"/>
                        </a:rPr>
                        <a:t>Набрали больше порога до 79 баллов</a:t>
                      </a:r>
                    </a:p>
                  </a:txBody>
                  <a:tcPr marL="68580" marR="68580" marT="0" marB="0" anchor="ctr"/>
                </a:tc>
                <a:tc>
                  <a:txBody>
                    <a:bodyPr/>
                    <a:lstStyle/>
                    <a:p>
                      <a:pPr algn="ctr">
                        <a:lnSpc>
                          <a:spcPct val="107000"/>
                        </a:lnSpc>
                        <a:spcAft>
                          <a:spcPts val="0"/>
                        </a:spcAft>
                      </a:pPr>
                      <a:r>
                        <a:rPr lang="ru-RU" sz="1600">
                          <a:solidFill>
                            <a:schemeClr val="tx1"/>
                          </a:solidFill>
                          <a:effectLst/>
                          <a:latin typeface="Times New Roman" panose="02020603050405020304" pitchFamily="18" charset="0"/>
                          <a:cs typeface="Times New Roman" panose="02020603050405020304" pitchFamily="18" charset="0"/>
                        </a:rPr>
                        <a:t>Набрали от 80 до 99 баллов</a:t>
                      </a:r>
                    </a:p>
                  </a:txBody>
                  <a:tcPr marL="68580" marR="68580" marT="0" marB="0" anchor="ctr"/>
                </a:tc>
                <a:tc>
                  <a:txBody>
                    <a:bodyPr/>
                    <a:lstStyle/>
                    <a:p>
                      <a:pPr algn="ctr">
                        <a:lnSpc>
                          <a:spcPct val="107000"/>
                        </a:lnSpc>
                        <a:spcAft>
                          <a:spcPts val="0"/>
                        </a:spcAft>
                      </a:pPr>
                      <a:r>
                        <a:rPr lang="ru-RU" sz="1600">
                          <a:solidFill>
                            <a:schemeClr val="tx1"/>
                          </a:solidFill>
                          <a:effectLst/>
                          <a:latin typeface="Times New Roman" panose="02020603050405020304" pitchFamily="18" charset="0"/>
                          <a:cs typeface="Times New Roman" panose="02020603050405020304" pitchFamily="18" charset="0"/>
                        </a:rPr>
                        <a:t>100 баллов</a:t>
                      </a:r>
                    </a:p>
                  </a:txBody>
                  <a:tcPr marL="68580" marR="68580" marT="0" marB="0" anchor="ctr"/>
                </a:tc>
              </a:tr>
              <a:tr h="378580">
                <a:tc>
                  <a:txBody>
                    <a:bodyPr/>
                    <a:lstStyle/>
                    <a:p>
                      <a:pPr algn="ctr">
                        <a:lnSpc>
                          <a:spcPct val="107000"/>
                        </a:lnSpc>
                        <a:spcAft>
                          <a:spcPts val="0"/>
                        </a:spcAft>
                      </a:pPr>
                      <a:r>
                        <a:rPr lang="ru-RU" sz="1600">
                          <a:solidFill>
                            <a:schemeClr val="tx1"/>
                          </a:solidFill>
                          <a:effectLst/>
                          <a:latin typeface="Times New Roman" panose="02020603050405020304" pitchFamily="18" charset="0"/>
                          <a:cs typeface="Times New Roman" panose="02020603050405020304" pitchFamily="18" charset="0"/>
                        </a:rPr>
                        <a:t>Русский язык</a:t>
                      </a:r>
                    </a:p>
                  </a:txBody>
                  <a:tcPr marL="68580" marR="68580" marT="0" marB="0" anchor="ctr"/>
                </a:tc>
                <a:tc>
                  <a:txBody>
                    <a:bodyPr/>
                    <a:lstStyle/>
                    <a:p>
                      <a:pPr algn="ctr">
                        <a:lnSpc>
                          <a:spcPct val="107000"/>
                        </a:lnSpc>
                        <a:spcAft>
                          <a:spcPts val="0"/>
                        </a:spcAft>
                      </a:pPr>
                      <a:r>
                        <a:rPr lang="ru-RU" sz="1600">
                          <a:solidFill>
                            <a:schemeClr val="tx1"/>
                          </a:solidFill>
                          <a:effectLst/>
                          <a:latin typeface="Times New Roman" panose="02020603050405020304" pitchFamily="18" charset="0"/>
                          <a:cs typeface="Times New Roman" panose="02020603050405020304" pitchFamily="18" charset="0"/>
                        </a:rPr>
                        <a:t>63,52</a:t>
                      </a:r>
                    </a:p>
                  </a:txBody>
                  <a:tcPr marL="68580" marR="68580" marT="0" marB="0" anchor="ctr"/>
                </a:tc>
                <a:tc>
                  <a:txBody>
                    <a:bodyPr/>
                    <a:lstStyle/>
                    <a:p>
                      <a:pPr algn="ctr">
                        <a:lnSpc>
                          <a:spcPct val="107000"/>
                        </a:lnSpc>
                        <a:spcAft>
                          <a:spcPts val="0"/>
                        </a:spcAft>
                      </a:pPr>
                      <a:r>
                        <a:rPr lang="ru-RU" sz="1600" dirty="0">
                          <a:solidFill>
                            <a:schemeClr val="tx1"/>
                          </a:solidFill>
                          <a:effectLst/>
                          <a:latin typeface="Times New Roman" panose="02020603050405020304" pitchFamily="18" charset="0"/>
                          <a:cs typeface="Times New Roman" panose="02020603050405020304" pitchFamily="18" charset="0"/>
                        </a:rPr>
                        <a:t>109</a:t>
                      </a:r>
                    </a:p>
                  </a:txBody>
                  <a:tcPr marL="68580" marR="68580" marT="0" marB="0" anchor="ctr"/>
                </a:tc>
                <a:tc>
                  <a:txBody>
                    <a:bodyPr/>
                    <a:lstStyle/>
                    <a:p>
                      <a:pPr algn="ctr">
                        <a:lnSpc>
                          <a:spcPct val="107000"/>
                        </a:lnSpc>
                        <a:spcAft>
                          <a:spcPts val="0"/>
                        </a:spcAft>
                      </a:pPr>
                      <a:r>
                        <a:rPr lang="ru-RU" sz="1600" dirty="0">
                          <a:solidFill>
                            <a:schemeClr val="tx1"/>
                          </a:solidFill>
                          <a:effectLst/>
                          <a:latin typeface="Times New Roman" panose="02020603050405020304" pitchFamily="18" charset="0"/>
                          <a:cs typeface="Times New Roman" panose="02020603050405020304" pitchFamily="18" charset="0"/>
                        </a:rPr>
                        <a:t>0</a:t>
                      </a:r>
                    </a:p>
                  </a:txBody>
                  <a:tcPr marL="68580" marR="68580" marT="0" marB="0" anchor="ctr"/>
                </a:tc>
                <a:tc>
                  <a:txBody>
                    <a:bodyPr/>
                    <a:lstStyle/>
                    <a:p>
                      <a:pPr algn="ctr">
                        <a:lnSpc>
                          <a:spcPct val="107000"/>
                        </a:lnSpc>
                        <a:spcAft>
                          <a:spcPts val="0"/>
                        </a:spcAft>
                      </a:pPr>
                      <a:r>
                        <a:rPr lang="ru-RU" sz="1600" dirty="0">
                          <a:solidFill>
                            <a:schemeClr val="tx1"/>
                          </a:solidFill>
                          <a:effectLst/>
                          <a:latin typeface="Times New Roman" panose="02020603050405020304" pitchFamily="18" charset="0"/>
                          <a:cs typeface="Times New Roman" panose="02020603050405020304" pitchFamily="18" charset="0"/>
                        </a:rPr>
                        <a:t>47</a:t>
                      </a:r>
                    </a:p>
                  </a:txBody>
                  <a:tcPr marL="68580" marR="68580" marT="0" marB="0" anchor="ctr"/>
                </a:tc>
                <a:tc>
                  <a:txBody>
                    <a:bodyPr/>
                    <a:lstStyle/>
                    <a:p>
                      <a:pPr algn="ctr">
                        <a:lnSpc>
                          <a:spcPct val="107000"/>
                        </a:lnSpc>
                        <a:spcAft>
                          <a:spcPts val="0"/>
                        </a:spcAft>
                      </a:pPr>
                      <a:r>
                        <a:rPr lang="ru-RU" sz="1600">
                          <a:solidFill>
                            <a:schemeClr val="tx1"/>
                          </a:solidFill>
                          <a:effectLst/>
                          <a:latin typeface="Times New Roman" panose="02020603050405020304" pitchFamily="18" charset="0"/>
                          <a:cs typeface="Times New Roman" panose="02020603050405020304" pitchFamily="18" charset="0"/>
                        </a:rPr>
                        <a:t>48</a:t>
                      </a:r>
                    </a:p>
                  </a:txBody>
                  <a:tcPr marL="68580" marR="68580" marT="0" marB="0" anchor="ctr"/>
                </a:tc>
                <a:tc>
                  <a:txBody>
                    <a:bodyPr/>
                    <a:lstStyle/>
                    <a:p>
                      <a:pPr algn="ctr">
                        <a:lnSpc>
                          <a:spcPct val="107000"/>
                        </a:lnSpc>
                        <a:spcAft>
                          <a:spcPts val="0"/>
                        </a:spcAft>
                      </a:pPr>
                      <a:r>
                        <a:rPr lang="ru-RU" sz="1600">
                          <a:solidFill>
                            <a:schemeClr val="tx1"/>
                          </a:solidFill>
                          <a:effectLst/>
                          <a:latin typeface="Times New Roman" panose="02020603050405020304" pitchFamily="18" charset="0"/>
                          <a:cs typeface="Times New Roman" panose="02020603050405020304" pitchFamily="18" charset="0"/>
                        </a:rPr>
                        <a:t>14</a:t>
                      </a:r>
                    </a:p>
                  </a:txBody>
                  <a:tcPr marL="68580" marR="68580" marT="0" marB="0" anchor="ctr"/>
                </a:tc>
                <a:tc>
                  <a:txBody>
                    <a:bodyPr/>
                    <a:lstStyle/>
                    <a:p>
                      <a:pPr algn="ctr">
                        <a:lnSpc>
                          <a:spcPct val="107000"/>
                        </a:lnSpc>
                        <a:spcAft>
                          <a:spcPts val="0"/>
                        </a:spcAft>
                      </a:pPr>
                      <a:r>
                        <a:rPr lang="ru-RU" sz="1600">
                          <a:solidFill>
                            <a:schemeClr val="tx1"/>
                          </a:solidFill>
                          <a:effectLst/>
                          <a:latin typeface="Times New Roman" panose="02020603050405020304" pitchFamily="18" charset="0"/>
                          <a:cs typeface="Times New Roman" panose="02020603050405020304" pitchFamily="18" charset="0"/>
                        </a:rPr>
                        <a:t>0</a:t>
                      </a:r>
                    </a:p>
                  </a:txBody>
                  <a:tcPr marL="68580" marR="68580" marT="0" marB="0" anchor="ctr"/>
                </a:tc>
              </a:tr>
              <a:tr h="738145">
                <a:tc>
                  <a:txBody>
                    <a:bodyPr/>
                    <a:lstStyle/>
                    <a:p>
                      <a:pPr algn="ctr">
                        <a:lnSpc>
                          <a:spcPct val="107000"/>
                        </a:lnSpc>
                        <a:spcAft>
                          <a:spcPts val="0"/>
                        </a:spcAft>
                      </a:pPr>
                      <a:r>
                        <a:rPr lang="ru-RU" sz="1600">
                          <a:solidFill>
                            <a:schemeClr val="tx1"/>
                          </a:solidFill>
                          <a:effectLst/>
                          <a:latin typeface="Times New Roman" panose="02020603050405020304" pitchFamily="18" charset="0"/>
                          <a:cs typeface="Times New Roman" panose="02020603050405020304" pitchFamily="18" charset="0"/>
                        </a:rPr>
                        <a:t>Математика проф.</a:t>
                      </a:r>
                    </a:p>
                  </a:txBody>
                  <a:tcPr marL="68580" marR="68580" marT="0" marB="0" anchor="ctr"/>
                </a:tc>
                <a:tc>
                  <a:txBody>
                    <a:bodyPr/>
                    <a:lstStyle/>
                    <a:p>
                      <a:pPr algn="ctr">
                        <a:lnSpc>
                          <a:spcPct val="107000"/>
                        </a:lnSpc>
                        <a:spcAft>
                          <a:spcPts val="0"/>
                        </a:spcAft>
                      </a:pPr>
                      <a:r>
                        <a:rPr lang="ru-RU" sz="1600" dirty="0">
                          <a:solidFill>
                            <a:schemeClr val="tx1"/>
                          </a:solidFill>
                          <a:effectLst/>
                          <a:latin typeface="Times New Roman" panose="02020603050405020304" pitchFamily="18" charset="0"/>
                          <a:cs typeface="Times New Roman" panose="02020603050405020304" pitchFamily="18" charset="0"/>
                        </a:rPr>
                        <a:t>36,38</a:t>
                      </a:r>
                    </a:p>
                  </a:txBody>
                  <a:tcPr marL="68580" marR="68580" marT="0" marB="0" anchor="ctr"/>
                </a:tc>
                <a:tc>
                  <a:txBody>
                    <a:bodyPr/>
                    <a:lstStyle/>
                    <a:p>
                      <a:pPr algn="ctr">
                        <a:lnSpc>
                          <a:spcPct val="107000"/>
                        </a:lnSpc>
                        <a:spcAft>
                          <a:spcPts val="0"/>
                        </a:spcAft>
                      </a:pPr>
                      <a:r>
                        <a:rPr lang="ru-RU" sz="1600" dirty="0">
                          <a:solidFill>
                            <a:schemeClr val="tx1"/>
                          </a:solidFill>
                          <a:effectLst/>
                          <a:latin typeface="Times New Roman" panose="02020603050405020304" pitchFamily="18" charset="0"/>
                          <a:cs typeface="Times New Roman" panose="02020603050405020304" pitchFamily="18" charset="0"/>
                        </a:rPr>
                        <a:t>26</a:t>
                      </a:r>
                    </a:p>
                  </a:txBody>
                  <a:tcPr marL="68580" marR="68580" marT="0" marB="0" anchor="ctr"/>
                </a:tc>
                <a:tc>
                  <a:txBody>
                    <a:bodyPr/>
                    <a:lstStyle/>
                    <a:p>
                      <a:pPr algn="ctr">
                        <a:lnSpc>
                          <a:spcPct val="107000"/>
                        </a:lnSpc>
                        <a:spcAft>
                          <a:spcPts val="0"/>
                        </a:spcAft>
                      </a:pPr>
                      <a:r>
                        <a:rPr lang="ru-RU" sz="1600">
                          <a:solidFill>
                            <a:schemeClr val="tx1"/>
                          </a:solidFill>
                          <a:effectLst/>
                          <a:latin typeface="Times New Roman" panose="02020603050405020304" pitchFamily="18" charset="0"/>
                          <a:cs typeface="Times New Roman" panose="02020603050405020304" pitchFamily="18" charset="0"/>
                        </a:rPr>
                        <a:t>10</a:t>
                      </a:r>
                    </a:p>
                  </a:txBody>
                  <a:tcPr marL="68580" marR="68580" marT="0" marB="0" anchor="ctr"/>
                </a:tc>
                <a:tc>
                  <a:txBody>
                    <a:bodyPr/>
                    <a:lstStyle/>
                    <a:p>
                      <a:pPr algn="ctr">
                        <a:lnSpc>
                          <a:spcPct val="107000"/>
                        </a:lnSpc>
                        <a:spcAft>
                          <a:spcPts val="0"/>
                        </a:spcAft>
                      </a:pPr>
                      <a:r>
                        <a:rPr lang="ru-RU" sz="1600" dirty="0">
                          <a:solidFill>
                            <a:schemeClr val="tx1"/>
                          </a:solidFill>
                          <a:effectLst/>
                          <a:latin typeface="Times New Roman" panose="02020603050405020304" pitchFamily="18" charset="0"/>
                          <a:cs typeface="Times New Roman" panose="02020603050405020304" pitchFamily="18" charset="0"/>
                        </a:rPr>
                        <a:t>12</a:t>
                      </a:r>
                    </a:p>
                  </a:txBody>
                  <a:tcPr marL="68580" marR="68580" marT="0" marB="0" anchor="ctr"/>
                </a:tc>
                <a:tc>
                  <a:txBody>
                    <a:bodyPr/>
                    <a:lstStyle/>
                    <a:p>
                      <a:pPr algn="ctr">
                        <a:lnSpc>
                          <a:spcPct val="107000"/>
                        </a:lnSpc>
                        <a:spcAft>
                          <a:spcPts val="0"/>
                        </a:spcAft>
                      </a:pPr>
                      <a:r>
                        <a:rPr lang="ru-RU" sz="1600" dirty="0">
                          <a:solidFill>
                            <a:schemeClr val="tx1"/>
                          </a:solidFill>
                          <a:effectLst/>
                          <a:latin typeface="Times New Roman" panose="02020603050405020304" pitchFamily="18" charset="0"/>
                          <a:cs typeface="Times New Roman" panose="02020603050405020304" pitchFamily="18" charset="0"/>
                        </a:rPr>
                        <a:t>2</a:t>
                      </a:r>
                    </a:p>
                  </a:txBody>
                  <a:tcPr marL="68580" marR="68580" marT="0" marB="0" anchor="ctr"/>
                </a:tc>
                <a:tc>
                  <a:txBody>
                    <a:bodyPr/>
                    <a:lstStyle/>
                    <a:p>
                      <a:pPr algn="ctr">
                        <a:lnSpc>
                          <a:spcPct val="107000"/>
                        </a:lnSpc>
                        <a:spcAft>
                          <a:spcPts val="0"/>
                        </a:spcAft>
                      </a:pPr>
                      <a:r>
                        <a:rPr lang="ru-RU" sz="1600">
                          <a:solidFill>
                            <a:schemeClr val="tx1"/>
                          </a:solidFill>
                          <a:effectLst/>
                          <a:latin typeface="Times New Roman" panose="02020603050405020304" pitchFamily="18" charset="0"/>
                          <a:cs typeface="Times New Roman" panose="02020603050405020304" pitchFamily="18" charset="0"/>
                        </a:rPr>
                        <a:t>2</a:t>
                      </a:r>
                    </a:p>
                  </a:txBody>
                  <a:tcPr marL="68580" marR="68580" marT="0" marB="0" anchor="ctr"/>
                </a:tc>
                <a:tc>
                  <a:txBody>
                    <a:bodyPr/>
                    <a:lstStyle/>
                    <a:p>
                      <a:pPr algn="ctr">
                        <a:lnSpc>
                          <a:spcPct val="107000"/>
                        </a:lnSpc>
                        <a:spcAft>
                          <a:spcPts val="0"/>
                        </a:spcAft>
                      </a:pPr>
                      <a:r>
                        <a:rPr lang="ru-RU" sz="1600">
                          <a:solidFill>
                            <a:schemeClr val="tx1"/>
                          </a:solidFill>
                          <a:effectLst/>
                          <a:latin typeface="Times New Roman" panose="02020603050405020304" pitchFamily="18" charset="0"/>
                          <a:cs typeface="Times New Roman" panose="02020603050405020304" pitchFamily="18" charset="0"/>
                        </a:rPr>
                        <a:t>0</a:t>
                      </a:r>
                    </a:p>
                  </a:txBody>
                  <a:tcPr marL="68580" marR="68580" marT="0" marB="0" anchor="ctr"/>
                </a:tc>
              </a:tr>
              <a:tr h="378580">
                <a:tc>
                  <a:txBody>
                    <a:bodyPr/>
                    <a:lstStyle/>
                    <a:p>
                      <a:pPr algn="ctr">
                        <a:lnSpc>
                          <a:spcPct val="107000"/>
                        </a:lnSpc>
                        <a:spcAft>
                          <a:spcPts val="0"/>
                        </a:spcAft>
                      </a:pPr>
                      <a:r>
                        <a:rPr lang="ru-RU" sz="1600">
                          <a:solidFill>
                            <a:schemeClr val="tx1"/>
                          </a:solidFill>
                          <a:effectLst/>
                          <a:latin typeface="Times New Roman" panose="02020603050405020304" pitchFamily="18" charset="0"/>
                          <a:cs typeface="Times New Roman" panose="02020603050405020304" pitchFamily="18" charset="0"/>
                        </a:rPr>
                        <a:t>Физика</a:t>
                      </a:r>
                    </a:p>
                  </a:txBody>
                  <a:tcPr marL="68580" marR="68580" marT="0" marB="0" anchor="ctr"/>
                </a:tc>
                <a:tc>
                  <a:txBody>
                    <a:bodyPr/>
                    <a:lstStyle/>
                    <a:p>
                      <a:pPr algn="ctr">
                        <a:lnSpc>
                          <a:spcPct val="107000"/>
                        </a:lnSpc>
                        <a:spcAft>
                          <a:spcPts val="0"/>
                        </a:spcAft>
                      </a:pPr>
                      <a:r>
                        <a:rPr lang="ru-RU" sz="1600">
                          <a:solidFill>
                            <a:schemeClr val="tx1"/>
                          </a:solidFill>
                          <a:effectLst/>
                          <a:latin typeface="Times New Roman" panose="02020603050405020304" pitchFamily="18" charset="0"/>
                          <a:cs typeface="Times New Roman" panose="02020603050405020304" pitchFamily="18" charset="0"/>
                        </a:rPr>
                        <a:t>44,9</a:t>
                      </a:r>
                    </a:p>
                  </a:txBody>
                  <a:tcPr marL="68580" marR="68580" marT="0" marB="0" anchor="ctr"/>
                </a:tc>
                <a:tc>
                  <a:txBody>
                    <a:bodyPr/>
                    <a:lstStyle/>
                    <a:p>
                      <a:pPr algn="ctr">
                        <a:lnSpc>
                          <a:spcPct val="107000"/>
                        </a:lnSpc>
                        <a:spcAft>
                          <a:spcPts val="0"/>
                        </a:spcAft>
                      </a:pPr>
                      <a:r>
                        <a:rPr lang="ru-RU" sz="1600" dirty="0">
                          <a:solidFill>
                            <a:schemeClr val="tx1"/>
                          </a:solidFill>
                          <a:effectLst/>
                          <a:latin typeface="Times New Roman" panose="02020603050405020304" pitchFamily="18" charset="0"/>
                          <a:cs typeface="Times New Roman" panose="02020603050405020304" pitchFamily="18" charset="0"/>
                        </a:rPr>
                        <a:t>10</a:t>
                      </a:r>
                    </a:p>
                  </a:txBody>
                  <a:tcPr marL="68580" marR="68580" marT="0" marB="0" anchor="ctr"/>
                </a:tc>
                <a:tc>
                  <a:txBody>
                    <a:bodyPr/>
                    <a:lstStyle/>
                    <a:p>
                      <a:pPr algn="ctr">
                        <a:lnSpc>
                          <a:spcPct val="107000"/>
                        </a:lnSpc>
                        <a:spcAft>
                          <a:spcPts val="0"/>
                        </a:spcAft>
                      </a:pPr>
                      <a:r>
                        <a:rPr lang="ru-RU" sz="1600" dirty="0">
                          <a:solidFill>
                            <a:schemeClr val="tx1"/>
                          </a:solidFill>
                          <a:effectLst/>
                          <a:latin typeface="Times New Roman" panose="02020603050405020304" pitchFamily="18" charset="0"/>
                          <a:cs typeface="Times New Roman" panose="02020603050405020304" pitchFamily="18" charset="0"/>
                        </a:rPr>
                        <a:t>2</a:t>
                      </a:r>
                    </a:p>
                  </a:txBody>
                  <a:tcPr marL="68580" marR="68580" marT="0" marB="0" anchor="ctr"/>
                </a:tc>
                <a:tc>
                  <a:txBody>
                    <a:bodyPr/>
                    <a:lstStyle/>
                    <a:p>
                      <a:pPr algn="ctr">
                        <a:lnSpc>
                          <a:spcPct val="107000"/>
                        </a:lnSpc>
                        <a:spcAft>
                          <a:spcPts val="0"/>
                        </a:spcAft>
                      </a:pPr>
                      <a:r>
                        <a:rPr lang="ru-RU" sz="1600">
                          <a:solidFill>
                            <a:schemeClr val="tx1"/>
                          </a:solidFill>
                          <a:effectLst/>
                          <a:latin typeface="Times New Roman" panose="02020603050405020304" pitchFamily="18" charset="0"/>
                          <a:cs typeface="Times New Roman" panose="02020603050405020304" pitchFamily="18" charset="0"/>
                        </a:rPr>
                        <a:t>7</a:t>
                      </a:r>
                    </a:p>
                  </a:txBody>
                  <a:tcPr marL="68580" marR="68580" marT="0" marB="0" anchor="ctr"/>
                </a:tc>
                <a:tc>
                  <a:txBody>
                    <a:bodyPr/>
                    <a:lstStyle/>
                    <a:p>
                      <a:pPr algn="ctr">
                        <a:lnSpc>
                          <a:spcPct val="107000"/>
                        </a:lnSpc>
                        <a:spcAft>
                          <a:spcPts val="0"/>
                        </a:spcAft>
                      </a:pPr>
                      <a:r>
                        <a:rPr lang="ru-RU" sz="1600" dirty="0">
                          <a:solidFill>
                            <a:schemeClr val="tx1"/>
                          </a:solidFill>
                          <a:effectLst/>
                          <a:latin typeface="Times New Roman" panose="02020603050405020304" pitchFamily="18" charset="0"/>
                          <a:cs typeface="Times New Roman" panose="02020603050405020304" pitchFamily="18" charset="0"/>
                        </a:rPr>
                        <a:t>1</a:t>
                      </a:r>
                    </a:p>
                  </a:txBody>
                  <a:tcPr marL="68580" marR="68580" marT="0" marB="0" anchor="ctr"/>
                </a:tc>
                <a:tc>
                  <a:txBody>
                    <a:bodyPr/>
                    <a:lstStyle/>
                    <a:p>
                      <a:pPr algn="ctr">
                        <a:lnSpc>
                          <a:spcPct val="107000"/>
                        </a:lnSpc>
                        <a:spcAft>
                          <a:spcPts val="0"/>
                        </a:spcAft>
                      </a:pPr>
                      <a:r>
                        <a:rPr lang="ru-RU" sz="1600" dirty="0">
                          <a:solidFill>
                            <a:schemeClr val="tx1"/>
                          </a:solidFill>
                          <a:effectLst/>
                          <a:latin typeface="Times New Roman" panose="02020603050405020304" pitchFamily="18" charset="0"/>
                          <a:cs typeface="Times New Roman" panose="02020603050405020304" pitchFamily="18" charset="0"/>
                        </a:rPr>
                        <a:t>0</a:t>
                      </a:r>
                    </a:p>
                  </a:txBody>
                  <a:tcPr marL="68580" marR="68580" marT="0" marB="0" anchor="ctr"/>
                </a:tc>
                <a:tc>
                  <a:txBody>
                    <a:bodyPr/>
                    <a:lstStyle/>
                    <a:p>
                      <a:pPr algn="ctr">
                        <a:lnSpc>
                          <a:spcPct val="107000"/>
                        </a:lnSpc>
                        <a:spcAft>
                          <a:spcPts val="0"/>
                        </a:spcAft>
                      </a:pPr>
                      <a:r>
                        <a:rPr lang="ru-RU" sz="1600">
                          <a:solidFill>
                            <a:schemeClr val="tx1"/>
                          </a:solidFill>
                          <a:effectLst/>
                          <a:latin typeface="Times New Roman" panose="02020603050405020304" pitchFamily="18" charset="0"/>
                          <a:cs typeface="Times New Roman" panose="02020603050405020304" pitchFamily="18" charset="0"/>
                        </a:rPr>
                        <a:t>0</a:t>
                      </a:r>
                    </a:p>
                  </a:txBody>
                  <a:tcPr marL="68580" marR="68580" marT="0" marB="0" anchor="ctr"/>
                </a:tc>
              </a:tr>
              <a:tr h="378580">
                <a:tc>
                  <a:txBody>
                    <a:bodyPr/>
                    <a:lstStyle/>
                    <a:p>
                      <a:pPr algn="ctr">
                        <a:lnSpc>
                          <a:spcPct val="107000"/>
                        </a:lnSpc>
                        <a:spcAft>
                          <a:spcPts val="0"/>
                        </a:spcAft>
                      </a:pPr>
                      <a:r>
                        <a:rPr lang="ru-RU" sz="1600">
                          <a:solidFill>
                            <a:schemeClr val="tx1"/>
                          </a:solidFill>
                          <a:effectLst/>
                          <a:latin typeface="Times New Roman" panose="02020603050405020304" pitchFamily="18" charset="0"/>
                          <a:cs typeface="Times New Roman" panose="02020603050405020304" pitchFamily="18" charset="0"/>
                        </a:rPr>
                        <a:t>Химия</a:t>
                      </a:r>
                    </a:p>
                  </a:txBody>
                  <a:tcPr marL="68580" marR="68580" marT="0" marB="0" anchor="ctr"/>
                </a:tc>
                <a:tc>
                  <a:txBody>
                    <a:bodyPr/>
                    <a:lstStyle/>
                    <a:p>
                      <a:pPr algn="ctr">
                        <a:lnSpc>
                          <a:spcPct val="107000"/>
                        </a:lnSpc>
                        <a:spcAft>
                          <a:spcPts val="0"/>
                        </a:spcAft>
                      </a:pPr>
                      <a:r>
                        <a:rPr lang="ru-RU" sz="1600">
                          <a:solidFill>
                            <a:schemeClr val="tx1"/>
                          </a:solidFill>
                          <a:effectLst/>
                          <a:latin typeface="Times New Roman" panose="02020603050405020304" pitchFamily="18" charset="0"/>
                          <a:cs typeface="Times New Roman" panose="02020603050405020304" pitchFamily="18" charset="0"/>
                        </a:rPr>
                        <a:t>40,06</a:t>
                      </a:r>
                    </a:p>
                  </a:txBody>
                  <a:tcPr marL="68580" marR="68580" marT="0" marB="0" anchor="ctr"/>
                </a:tc>
                <a:tc>
                  <a:txBody>
                    <a:bodyPr/>
                    <a:lstStyle/>
                    <a:p>
                      <a:pPr algn="ctr">
                        <a:lnSpc>
                          <a:spcPct val="107000"/>
                        </a:lnSpc>
                        <a:spcAft>
                          <a:spcPts val="0"/>
                        </a:spcAft>
                      </a:pPr>
                      <a:r>
                        <a:rPr lang="ru-RU" sz="1600">
                          <a:solidFill>
                            <a:schemeClr val="tx1"/>
                          </a:solidFill>
                          <a:effectLst/>
                          <a:latin typeface="Times New Roman" panose="02020603050405020304" pitchFamily="18" charset="0"/>
                          <a:cs typeface="Times New Roman" panose="02020603050405020304" pitchFamily="18" charset="0"/>
                        </a:rPr>
                        <a:t>34</a:t>
                      </a:r>
                    </a:p>
                  </a:txBody>
                  <a:tcPr marL="68580" marR="68580" marT="0" marB="0" anchor="ctr"/>
                </a:tc>
                <a:tc>
                  <a:txBody>
                    <a:bodyPr/>
                    <a:lstStyle/>
                    <a:p>
                      <a:pPr algn="ctr">
                        <a:lnSpc>
                          <a:spcPct val="107000"/>
                        </a:lnSpc>
                        <a:spcAft>
                          <a:spcPts val="0"/>
                        </a:spcAft>
                      </a:pPr>
                      <a:r>
                        <a:rPr lang="ru-RU" sz="1600" dirty="0">
                          <a:solidFill>
                            <a:schemeClr val="tx1"/>
                          </a:solidFill>
                          <a:effectLst/>
                          <a:latin typeface="Times New Roman" panose="02020603050405020304" pitchFamily="18" charset="0"/>
                          <a:cs typeface="Times New Roman" panose="02020603050405020304" pitchFamily="18" charset="0"/>
                        </a:rPr>
                        <a:t>15</a:t>
                      </a:r>
                    </a:p>
                  </a:txBody>
                  <a:tcPr marL="68580" marR="68580" marT="0" marB="0" anchor="ctr"/>
                </a:tc>
                <a:tc>
                  <a:txBody>
                    <a:bodyPr/>
                    <a:lstStyle/>
                    <a:p>
                      <a:pPr algn="ctr">
                        <a:lnSpc>
                          <a:spcPct val="107000"/>
                        </a:lnSpc>
                        <a:spcAft>
                          <a:spcPts val="0"/>
                        </a:spcAft>
                      </a:pPr>
                      <a:r>
                        <a:rPr lang="ru-RU" sz="1600" dirty="0">
                          <a:solidFill>
                            <a:schemeClr val="tx1"/>
                          </a:solidFill>
                          <a:effectLst/>
                          <a:latin typeface="Times New Roman" panose="02020603050405020304" pitchFamily="18" charset="0"/>
                          <a:cs typeface="Times New Roman" panose="02020603050405020304" pitchFamily="18" charset="0"/>
                        </a:rPr>
                        <a:t>11</a:t>
                      </a:r>
                    </a:p>
                  </a:txBody>
                  <a:tcPr marL="68580" marR="68580" marT="0" marB="0" anchor="ctr"/>
                </a:tc>
                <a:tc>
                  <a:txBody>
                    <a:bodyPr/>
                    <a:lstStyle/>
                    <a:p>
                      <a:pPr algn="ctr">
                        <a:lnSpc>
                          <a:spcPct val="107000"/>
                        </a:lnSpc>
                        <a:spcAft>
                          <a:spcPts val="0"/>
                        </a:spcAft>
                      </a:pPr>
                      <a:r>
                        <a:rPr lang="ru-RU" sz="1600">
                          <a:solidFill>
                            <a:schemeClr val="tx1"/>
                          </a:solidFill>
                          <a:effectLst/>
                          <a:latin typeface="Times New Roman" panose="02020603050405020304" pitchFamily="18" charset="0"/>
                          <a:cs typeface="Times New Roman" panose="02020603050405020304" pitchFamily="18" charset="0"/>
                        </a:rPr>
                        <a:t>7</a:t>
                      </a:r>
                    </a:p>
                  </a:txBody>
                  <a:tcPr marL="68580" marR="68580" marT="0" marB="0" anchor="ctr"/>
                </a:tc>
                <a:tc>
                  <a:txBody>
                    <a:bodyPr/>
                    <a:lstStyle/>
                    <a:p>
                      <a:pPr algn="ctr">
                        <a:lnSpc>
                          <a:spcPct val="107000"/>
                        </a:lnSpc>
                        <a:spcAft>
                          <a:spcPts val="0"/>
                        </a:spcAft>
                      </a:pPr>
                      <a:r>
                        <a:rPr lang="ru-RU" sz="1600" dirty="0">
                          <a:solidFill>
                            <a:schemeClr val="tx1"/>
                          </a:solidFill>
                          <a:effectLst/>
                          <a:latin typeface="Times New Roman" panose="02020603050405020304" pitchFamily="18" charset="0"/>
                          <a:cs typeface="Times New Roman" panose="02020603050405020304" pitchFamily="18" charset="0"/>
                        </a:rPr>
                        <a:t>1</a:t>
                      </a:r>
                    </a:p>
                  </a:txBody>
                  <a:tcPr marL="68580" marR="68580" marT="0" marB="0" anchor="ctr"/>
                </a:tc>
                <a:tc>
                  <a:txBody>
                    <a:bodyPr/>
                    <a:lstStyle/>
                    <a:p>
                      <a:pPr algn="ctr">
                        <a:lnSpc>
                          <a:spcPct val="107000"/>
                        </a:lnSpc>
                        <a:spcAft>
                          <a:spcPts val="0"/>
                        </a:spcAft>
                      </a:pPr>
                      <a:r>
                        <a:rPr lang="ru-RU" sz="1600">
                          <a:solidFill>
                            <a:schemeClr val="tx1"/>
                          </a:solidFill>
                          <a:effectLst/>
                          <a:latin typeface="Times New Roman" panose="02020603050405020304" pitchFamily="18" charset="0"/>
                          <a:cs typeface="Times New Roman" panose="02020603050405020304" pitchFamily="18" charset="0"/>
                        </a:rPr>
                        <a:t>0</a:t>
                      </a:r>
                    </a:p>
                  </a:txBody>
                  <a:tcPr marL="68580" marR="68580" marT="0" marB="0" anchor="ctr"/>
                </a:tc>
              </a:tr>
              <a:tr h="378580">
                <a:tc>
                  <a:txBody>
                    <a:bodyPr/>
                    <a:lstStyle/>
                    <a:p>
                      <a:pPr algn="ctr">
                        <a:lnSpc>
                          <a:spcPct val="107000"/>
                        </a:lnSpc>
                        <a:spcAft>
                          <a:spcPts val="0"/>
                        </a:spcAft>
                      </a:pPr>
                      <a:r>
                        <a:rPr lang="ru-RU" sz="1600">
                          <a:solidFill>
                            <a:schemeClr val="tx1"/>
                          </a:solidFill>
                          <a:effectLst/>
                          <a:latin typeface="Times New Roman" panose="02020603050405020304" pitchFamily="18" charset="0"/>
                          <a:cs typeface="Times New Roman" panose="02020603050405020304" pitchFamily="18" charset="0"/>
                        </a:rPr>
                        <a:t>Биология</a:t>
                      </a:r>
                    </a:p>
                  </a:txBody>
                  <a:tcPr marL="68580" marR="68580" marT="0" marB="0" anchor="ctr"/>
                </a:tc>
                <a:tc>
                  <a:txBody>
                    <a:bodyPr/>
                    <a:lstStyle/>
                    <a:p>
                      <a:pPr algn="ctr">
                        <a:lnSpc>
                          <a:spcPct val="107000"/>
                        </a:lnSpc>
                        <a:spcAft>
                          <a:spcPts val="0"/>
                        </a:spcAft>
                      </a:pPr>
                      <a:r>
                        <a:rPr lang="ru-RU" sz="1600">
                          <a:solidFill>
                            <a:schemeClr val="tx1"/>
                          </a:solidFill>
                          <a:effectLst/>
                          <a:latin typeface="Times New Roman" panose="02020603050405020304" pitchFamily="18" charset="0"/>
                          <a:cs typeface="Times New Roman" panose="02020603050405020304" pitchFamily="18" charset="0"/>
                        </a:rPr>
                        <a:t>43,65</a:t>
                      </a:r>
                    </a:p>
                  </a:txBody>
                  <a:tcPr marL="68580" marR="68580" marT="0" marB="0" anchor="ctr"/>
                </a:tc>
                <a:tc>
                  <a:txBody>
                    <a:bodyPr/>
                    <a:lstStyle/>
                    <a:p>
                      <a:pPr algn="ctr">
                        <a:lnSpc>
                          <a:spcPct val="107000"/>
                        </a:lnSpc>
                        <a:spcAft>
                          <a:spcPts val="0"/>
                        </a:spcAft>
                      </a:pPr>
                      <a:r>
                        <a:rPr lang="ru-RU" sz="1600">
                          <a:solidFill>
                            <a:schemeClr val="tx1"/>
                          </a:solidFill>
                          <a:effectLst/>
                          <a:latin typeface="Times New Roman" panose="02020603050405020304" pitchFamily="18" charset="0"/>
                          <a:cs typeface="Times New Roman" panose="02020603050405020304" pitchFamily="18" charset="0"/>
                        </a:rPr>
                        <a:t>43</a:t>
                      </a:r>
                    </a:p>
                  </a:txBody>
                  <a:tcPr marL="68580" marR="68580" marT="0" marB="0" anchor="ctr"/>
                </a:tc>
                <a:tc>
                  <a:txBody>
                    <a:bodyPr/>
                    <a:lstStyle/>
                    <a:p>
                      <a:pPr algn="ctr">
                        <a:lnSpc>
                          <a:spcPct val="107000"/>
                        </a:lnSpc>
                        <a:spcAft>
                          <a:spcPts val="0"/>
                        </a:spcAft>
                      </a:pPr>
                      <a:r>
                        <a:rPr lang="ru-RU" sz="1600">
                          <a:solidFill>
                            <a:schemeClr val="tx1"/>
                          </a:solidFill>
                          <a:effectLst/>
                          <a:latin typeface="Times New Roman" panose="02020603050405020304" pitchFamily="18" charset="0"/>
                          <a:cs typeface="Times New Roman" panose="02020603050405020304" pitchFamily="18" charset="0"/>
                        </a:rPr>
                        <a:t>16</a:t>
                      </a:r>
                    </a:p>
                  </a:txBody>
                  <a:tcPr marL="68580" marR="68580" marT="0" marB="0" anchor="ctr"/>
                </a:tc>
                <a:tc>
                  <a:txBody>
                    <a:bodyPr/>
                    <a:lstStyle/>
                    <a:p>
                      <a:pPr algn="ctr">
                        <a:lnSpc>
                          <a:spcPct val="107000"/>
                        </a:lnSpc>
                        <a:spcAft>
                          <a:spcPts val="0"/>
                        </a:spcAft>
                      </a:pPr>
                      <a:r>
                        <a:rPr lang="ru-RU" sz="1600" dirty="0">
                          <a:solidFill>
                            <a:schemeClr val="tx1"/>
                          </a:solidFill>
                          <a:effectLst/>
                          <a:latin typeface="Times New Roman" panose="02020603050405020304" pitchFamily="18" charset="0"/>
                          <a:cs typeface="Times New Roman" panose="02020603050405020304" pitchFamily="18" charset="0"/>
                        </a:rPr>
                        <a:t>21</a:t>
                      </a:r>
                    </a:p>
                  </a:txBody>
                  <a:tcPr marL="68580" marR="68580" marT="0" marB="0" anchor="ctr"/>
                </a:tc>
                <a:tc>
                  <a:txBody>
                    <a:bodyPr/>
                    <a:lstStyle/>
                    <a:p>
                      <a:pPr algn="ctr">
                        <a:lnSpc>
                          <a:spcPct val="107000"/>
                        </a:lnSpc>
                        <a:spcAft>
                          <a:spcPts val="0"/>
                        </a:spcAft>
                      </a:pPr>
                      <a:r>
                        <a:rPr lang="ru-RU" sz="1600" dirty="0">
                          <a:solidFill>
                            <a:schemeClr val="tx1"/>
                          </a:solidFill>
                          <a:effectLst/>
                          <a:latin typeface="Times New Roman" panose="02020603050405020304" pitchFamily="18" charset="0"/>
                          <a:cs typeface="Times New Roman" panose="02020603050405020304" pitchFamily="18" charset="0"/>
                        </a:rPr>
                        <a:t>4</a:t>
                      </a:r>
                    </a:p>
                  </a:txBody>
                  <a:tcPr marL="68580" marR="68580" marT="0" marB="0" anchor="ctr"/>
                </a:tc>
                <a:tc>
                  <a:txBody>
                    <a:bodyPr/>
                    <a:lstStyle/>
                    <a:p>
                      <a:pPr algn="ctr">
                        <a:lnSpc>
                          <a:spcPct val="107000"/>
                        </a:lnSpc>
                        <a:spcAft>
                          <a:spcPts val="0"/>
                        </a:spcAft>
                      </a:pPr>
                      <a:r>
                        <a:rPr lang="ru-RU" sz="1600" dirty="0">
                          <a:solidFill>
                            <a:schemeClr val="tx1"/>
                          </a:solidFill>
                          <a:effectLst/>
                          <a:latin typeface="Times New Roman" panose="02020603050405020304" pitchFamily="18" charset="0"/>
                          <a:cs typeface="Times New Roman" panose="02020603050405020304" pitchFamily="18" charset="0"/>
                        </a:rPr>
                        <a:t>2</a:t>
                      </a:r>
                    </a:p>
                  </a:txBody>
                  <a:tcPr marL="68580" marR="68580" marT="0" marB="0" anchor="ctr"/>
                </a:tc>
                <a:tc>
                  <a:txBody>
                    <a:bodyPr/>
                    <a:lstStyle/>
                    <a:p>
                      <a:pPr algn="ctr">
                        <a:lnSpc>
                          <a:spcPct val="107000"/>
                        </a:lnSpc>
                        <a:spcAft>
                          <a:spcPts val="0"/>
                        </a:spcAft>
                      </a:pPr>
                      <a:r>
                        <a:rPr lang="ru-RU" sz="1600">
                          <a:solidFill>
                            <a:schemeClr val="tx1"/>
                          </a:solidFill>
                          <a:effectLst/>
                          <a:latin typeface="Times New Roman" panose="02020603050405020304" pitchFamily="18" charset="0"/>
                          <a:cs typeface="Times New Roman" panose="02020603050405020304" pitchFamily="18" charset="0"/>
                        </a:rPr>
                        <a:t>0</a:t>
                      </a:r>
                    </a:p>
                  </a:txBody>
                  <a:tcPr marL="68580" marR="68580" marT="0" marB="0" anchor="ctr"/>
                </a:tc>
              </a:tr>
              <a:tr h="378580">
                <a:tc>
                  <a:txBody>
                    <a:bodyPr/>
                    <a:lstStyle/>
                    <a:p>
                      <a:pPr algn="ctr">
                        <a:lnSpc>
                          <a:spcPct val="107000"/>
                        </a:lnSpc>
                        <a:spcAft>
                          <a:spcPts val="0"/>
                        </a:spcAft>
                      </a:pPr>
                      <a:r>
                        <a:rPr lang="ru-RU" sz="1600">
                          <a:solidFill>
                            <a:schemeClr val="tx1"/>
                          </a:solidFill>
                          <a:effectLst/>
                          <a:latin typeface="Times New Roman" panose="02020603050405020304" pitchFamily="18" charset="0"/>
                          <a:cs typeface="Times New Roman" panose="02020603050405020304" pitchFamily="18" charset="0"/>
                        </a:rPr>
                        <a:t>История</a:t>
                      </a:r>
                    </a:p>
                  </a:txBody>
                  <a:tcPr marL="68580" marR="68580" marT="0" marB="0" anchor="ctr"/>
                </a:tc>
                <a:tc>
                  <a:txBody>
                    <a:bodyPr/>
                    <a:lstStyle/>
                    <a:p>
                      <a:pPr algn="ctr">
                        <a:lnSpc>
                          <a:spcPct val="107000"/>
                        </a:lnSpc>
                        <a:spcAft>
                          <a:spcPts val="0"/>
                        </a:spcAft>
                      </a:pPr>
                      <a:r>
                        <a:rPr lang="ru-RU" sz="1600">
                          <a:solidFill>
                            <a:schemeClr val="tx1"/>
                          </a:solidFill>
                          <a:effectLst/>
                          <a:latin typeface="Times New Roman" panose="02020603050405020304" pitchFamily="18" charset="0"/>
                          <a:cs typeface="Times New Roman" panose="02020603050405020304" pitchFamily="18" charset="0"/>
                        </a:rPr>
                        <a:t>39,77</a:t>
                      </a:r>
                    </a:p>
                  </a:txBody>
                  <a:tcPr marL="68580" marR="68580" marT="0" marB="0" anchor="ctr"/>
                </a:tc>
                <a:tc>
                  <a:txBody>
                    <a:bodyPr/>
                    <a:lstStyle/>
                    <a:p>
                      <a:pPr algn="ctr">
                        <a:lnSpc>
                          <a:spcPct val="107000"/>
                        </a:lnSpc>
                        <a:spcAft>
                          <a:spcPts val="0"/>
                        </a:spcAft>
                      </a:pPr>
                      <a:r>
                        <a:rPr lang="ru-RU" sz="1600">
                          <a:solidFill>
                            <a:schemeClr val="tx1"/>
                          </a:solidFill>
                          <a:effectLst/>
                          <a:latin typeface="Times New Roman" panose="02020603050405020304" pitchFamily="18" charset="0"/>
                          <a:cs typeface="Times New Roman" panose="02020603050405020304" pitchFamily="18" charset="0"/>
                        </a:rPr>
                        <a:t>31</a:t>
                      </a:r>
                    </a:p>
                  </a:txBody>
                  <a:tcPr marL="68580" marR="68580" marT="0" marB="0" anchor="ctr"/>
                </a:tc>
                <a:tc>
                  <a:txBody>
                    <a:bodyPr/>
                    <a:lstStyle/>
                    <a:p>
                      <a:pPr algn="ctr">
                        <a:lnSpc>
                          <a:spcPct val="107000"/>
                        </a:lnSpc>
                        <a:spcAft>
                          <a:spcPts val="0"/>
                        </a:spcAft>
                      </a:pPr>
                      <a:r>
                        <a:rPr lang="ru-RU" sz="1600">
                          <a:solidFill>
                            <a:schemeClr val="tx1"/>
                          </a:solidFill>
                          <a:effectLst/>
                          <a:latin typeface="Times New Roman" panose="02020603050405020304" pitchFamily="18" charset="0"/>
                          <a:cs typeface="Times New Roman" panose="02020603050405020304" pitchFamily="18" charset="0"/>
                        </a:rPr>
                        <a:t>7</a:t>
                      </a:r>
                    </a:p>
                  </a:txBody>
                  <a:tcPr marL="68580" marR="68580" marT="0" marB="0" anchor="ctr"/>
                </a:tc>
                <a:tc>
                  <a:txBody>
                    <a:bodyPr/>
                    <a:lstStyle/>
                    <a:p>
                      <a:pPr algn="ctr">
                        <a:lnSpc>
                          <a:spcPct val="107000"/>
                        </a:lnSpc>
                        <a:spcAft>
                          <a:spcPts val="0"/>
                        </a:spcAft>
                      </a:pPr>
                      <a:r>
                        <a:rPr lang="ru-RU" sz="1600">
                          <a:solidFill>
                            <a:schemeClr val="tx1"/>
                          </a:solidFill>
                          <a:effectLst/>
                          <a:latin typeface="Times New Roman" panose="02020603050405020304" pitchFamily="18" charset="0"/>
                          <a:cs typeface="Times New Roman" panose="02020603050405020304" pitchFamily="18" charset="0"/>
                        </a:rPr>
                        <a:t>23</a:t>
                      </a:r>
                    </a:p>
                  </a:txBody>
                  <a:tcPr marL="68580" marR="68580" marT="0" marB="0" anchor="ctr"/>
                </a:tc>
                <a:tc>
                  <a:txBody>
                    <a:bodyPr/>
                    <a:lstStyle/>
                    <a:p>
                      <a:pPr algn="ctr">
                        <a:lnSpc>
                          <a:spcPct val="107000"/>
                        </a:lnSpc>
                        <a:spcAft>
                          <a:spcPts val="0"/>
                        </a:spcAft>
                      </a:pPr>
                      <a:r>
                        <a:rPr lang="ru-RU" sz="1600" dirty="0">
                          <a:solidFill>
                            <a:schemeClr val="tx1"/>
                          </a:solidFill>
                          <a:effectLst/>
                          <a:latin typeface="Times New Roman" panose="02020603050405020304" pitchFamily="18" charset="0"/>
                          <a:cs typeface="Times New Roman" panose="02020603050405020304" pitchFamily="18" charset="0"/>
                        </a:rPr>
                        <a:t>0</a:t>
                      </a:r>
                    </a:p>
                  </a:txBody>
                  <a:tcPr marL="68580" marR="68580" marT="0" marB="0" anchor="ctr"/>
                </a:tc>
                <a:tc>
                  <a:txBody>
                    <a:bodyPr/>
                    <a:lstStyle/>
                    <a:p>
                      <a:pPr algn="ctr">
                        <a:lnSpc>
                          <a:spcPct val="107000"/>
                        </a:lnSpc>
                        <a:spcAft>
                          <a:spcPts val="0"/>
                        </a:spcAft>
                      </a:pPr>
                      <a:r>
                        <a:rPr lang="ru-RU" sz="1600" dirty="0">
                          <a:solidFill>
                            <a:schemeClr val="tx1"/>
                          </a:solidFill>
                          <a:effectLst/>
                          <a:latin typeface="Times New Roman" panose="02020603050405020304" pitchFamily="18" charset="0"/>
                          <a:cs typeface="Times New Roman" panose="02020603050405020304" pitchFamily="18" charset="0"/>
                        </a:rPr>
                        <a:t>1</a:t>
                      </a:r>
                    </a:p>
                  </a:txBody>
                  <a:tcPr marL="68580" marR="68580" marT="0" marB="0" anchor="ctr"/>
                </a:tc>
                <a:tc>
                  <a:txBody>
                    <a:bodyPr/>
                    <a:lstStyle/>
                    <a:p>
                      <a:pPr algn="ctr">
                        <a:lnSpc>
                          <a:spcPct val="107000"/>
                        </a:lnSpc>
                        <a:spcAft>
                          <a:spcPts val="0"/>
                        </a:spcAft>
                      </a:pPr>
                      <a:r>
                        <a:rPr lang="ru-RU" sz="1600">
                          <a:solidFill>
                            <a:schemeClr val="tx1"/>
                          </a:solidFill>
                          <a:effectLst/>
                          <a:latin typeface="Times New Roman" panose="02020603050405020304" pitchFamily="18" charset="0"/>
                          <a:cs typeface="Times New Roman" panose="02020603050405020304" pitchFamily="18" charset="0"/>
                        </a:rPr>
                        <a:t>0</a:t>
                      </a:r>
                    </a:p>
                  </a:txBody>
                  <a:tcPr marL="68580" marR="68580" marT="0" marB="0" anchor="ctr"/>
                </a:tc>
              </a:tr>
              <a:tr h="738145">
                <a:tc>
                  <a:txBody>
                    <a:bodyPr/>
                    <a:lstStyle/>
                    <a:p>
                      <a:pPr algn="ctr">
                        <a:lnSpc>
                          <a:spcPct val="107000"/>
                        </a:lnSpc>
                        <a:spcAft>
                          <a:spcPts val="0"/>
                        </a:spcAft>
                      </a:pPr>
                      <a:r>
                        <a:rPr lang="ru-RU" sz="1600">
                          <a:solidFill>
                            <a:schemeClr val="tx1"/>
                          </a:solidFill>
                          <a:effectLst/>
                          <a:latin typeface="Times New Roman" panose="02020603050405020304" pitchFamily="18" charset="0"/>
                          <a:cs typeface="Times New Roman" panose="02020603050405020304" pitchFamily="18" charset="0"/>
                        </a:rPr>
                        <a:t>Обществознание</a:t>
                      </a:r>
                    </a:p>
                  </a:txBody>
                  <a:tcPr marL="68580" marR="68580" marT="0" marB="0" anchor="ctr"/>
                </a:tc>
                <a:tc>
                  <a:txBody>
                    <a:bodyPr/>
                    <a:lstStyle/>
                    <a:p>
                      <a:pPr algn="ctr">
                        <a:lnSpc>
                          <a:spcPct val="107000"/>
                        </a:lnSpc>
                        <a:spcAft>
                          <a:spcPts val="0"/>
                        </a:spcAft>
                      </a:pPr>
                      <a:r>
                        <a:rPr lang="ru-RU" sz="1600">
                          <a:solidFill>
                            <a:schemeClr val="tx1"/>
                          </a:solidFill>
                          <a:effectLst/>
                          <a:latin typeface="Times New Roman" panose="02020603050405020304" pitchFamily="18" charset="0"/>
                          <a:cs typeface="Times New Roman" panose="02020603050405020304" pitchFamily="18" charset="0"/>
                        </a:rPr>
                        <a:t>52,02</a:t>
                      </a:r>
                    </a:p>
                  </a:txBody>
                  <a:tcPr marL="68580" marR="68580" marT="0" marB="0" anchor="ctr"/>
                </a:tc>
                <a:tc>
                  <a:txBody>
                    <a:bodyPr/>
                    <a:lstStyle/>
                    <a:p>
                      <a:pPr algn="ctr">
                        <a:lnSpc>
                          <a:spcPct val="107000"/>
                        </a:lnSpc>
                        <a:spcAft>
                          <a:spcPts val="0"/>
                        </a:spcAft>
                      </a:pPr>
                      <a:r>
                        <a:rPr lang="ru-RU" sz="1600">
                          <a:solidFill>
                            <a:schemeClr val="tx1"/>
                          </a:solidFill>
                          <a:effectLst/>
                          <a:latin typeface="Times New Roman" panose="02020603050405020304" pitchFamily="18" charset="0"/>
                          <a:cs typeface="Times New Roman" panose="02020603050405020304" pitchFamily="18" charset="0"/>
                        </a:rPr>
                        <a:t>53</a:t>
                      </a:r>
                    </a:p>
                  </a:txBody>
                  <a:tcPr marL="68580" marR="68580" marT="0" marB="0" anchor="ctr"/>
                </a:tc>
                <a:tc>
                  <a:txBody>
                    <a:bodyPr/>
                    <a:lstStyle/>
                    <a:p>
                      <a:pPr algn="ctr">
                        <a:lnSpc>
                          <a:spcPct val="107000"/>
                        </a:lnSpc>
                        <a:spcAft>
                          <a:spcPts val="0"/>
                        </a:spcAft>
                      </a:pPr>
                      <a:r>
                        <a:rPr lang="ru-RU" sz="1600">
                          <a:solidFill>
                            <a:schemeClr val="tx1"/>
                          </a:solidFill>
                          <a:effectLst/>
                          <a:latin typeface="Times New Roman" panose="02020603050405020304" pitchFamily="18" charset="0"/>
                          <a:cs typeface="Times New Roman" panose="02020603050405020304" pitchFamily="18" charset="0"/>
                        </a:rPr>
                        <a:t>13</a:t>
                      </a:r>
                    </a:p>
                  </a:txBody>
                  <a:tcPr marL="68580" marR="68580" marT="0" marB="0" anchor="ctr"/>
                </a:tc>
                <a:tc>
                  <a:txBody>
                    <a:bodyPr/>
                    <a:lstStyle/>
                    <a:p>
                      <a:pPr algn="ctr">
                        <a:lnSpc>
                          <a:spcPct val="107000"/>
                        </a:lnSpc>
                        <a:spcAft>
                          <a:spcPts val="0"/>
                        </a:spcAft>
                      </a:pPr>
                      <a:r>
                        <a:rPr lang="ru-RU" sz="1600">
                          <a:solidFill>
                            <a:schemeClr val="tx1"/>
                          </a:solidFill>
                          <a:effectLst/>
                          <a:latin typeface="Times New Roman" panose="02020603050405020304" pitchFamily="18" charset="0"/>
                          <a:cs typeface="Times New Roman" panose="02020603050405020304" pitchFamily="18" charset="0"/>
                        </a:rPr>
                        <a:t>27</a:t>
                      </a:r>
                    </a:p>
                  </a:txBody>
                  <a:tcPr marL="68580" marR="68580" marT="0" marB="0" anchor="ctr"/>
                </a:tc>
                <a:tc>
                  <a:txBody>
                    <a:bodyPr/>
                    <a:lstStyle/>
                    <a:p>
                      <a:pPr algn="ctr">
                        <a:lnSpc>
                          <a:spcPct val="107000"/>
                        </a:lnSpc>
                        <a:spcAft>
                          <a:spcPts val="0"/>
                        </a:spcAft>
                      </a:pPr>
                      <a:r>
                        <a:rPr lang="ru-RU" sz="1600">
                          <a:solidFill>
                            <a:schemeClr val="tx1"/>
                          </a:solidFill>
                          <a:effectLst/>
                          <a:latin typeface="Times New Roman" panose="02020603050405020304" pitchFamily="18" charset="0"/>
                          <a:cs typeface="Times New Roman" panose="02020603050405020304" pitchFamily="18" charset="0"/>
                        </a:rPr>
                        <a:t>9</a:t>
                      </a:r>
                    </a:p>
                  </a:txBody>
                  <a:tcPr marL="68580" marR="68580" marT="0" marB="0" anchor="ctr"/>
                </a:tc>
                <a:tc>
                  <a:txBody>
                    <a:bodyPr/>
                    <a:lstStyle/>
                    <a:p>
                      <a:pPr algn="ctr">
                        <a:lnSpc>
                          <a:spcPct val="107000"/>
                        </a:lnSpc>
                        <a:spcAft>
                          <a:spcPts val="0"/>
                        </a:spcAft>
                      </a:pPr>
                      <a:r>
                        <a:rPr lang="ru-RU" sz="1600" dirty="0">
                          <a:solidFill>
                            <a:schemeClr val="tx1"/>
                          </a:solidFill>
                          <a:effectLst/>
                          <a:latin typeface="Times New Roman" panose="02020603050405020304" pitchFamily="18" charset="0"/>
                          <a:cs typeface="Times New Roman" panose="02020603050405020304" pitchFamily="18" charset="0"/>
                        </a:rPr>
                        <a:t>4</a:t>
                      </a:r>
                    </a:p>
                  </a:txBody>
                  <a:tcPr marL="68580" marR="68580" marT="0" marB="0" anchor="ctr"/>
                </a:tc>
                <a:tc>
                  <a:txBody>
                    <a:bodyPr/>
                    <a:lstStyle/>
                    <a:p>
                      <a:pPr algn="ctr">
                        <a:lnSpc>
                          <a:spcPct val="107000"/>
                        </a:lnSpc>
                        <a:spcAft>
                          <a:spcPts val="0"/>
                        </a:spcAft>
                      </a:pPr>
                      <a:r>
                        <a:rPr lang="ru-RU" sz="1600" dirty="0">
                          <a:solidFill>
                            <a:schemeClr val="tx1"/>
                          </a:solidFill>
                          <a:effectLst/>
                          <a:latin typeface="Times New Roman" panose="02020603050405020304" pitchFamily="18" charset="0"/>
                          <a:cs typeface="Times New Roman" panose="02020603050405020304" pitchFamily="18" charset="0"/>
                        </a:rPr>
                        <a:t>0</a:t>
                      </a:r>
                    </a:p>
                  </a:txBody>
                  <a:tcPr marL="68580" marR="68580" marT="0" marB="0" anchor="ctr"/>
                </a:tc>
              </a:tr>
              <a:tr h="738145">
                <a:tc>
                  <a:txBody>
                    <a:bodyPr/>
                    <a:lstStyle/>
                    <a:p>
                      <a:pPr algn="ctr">
                        <a:lnSpc>
                          <a:spcPct val="107000"/>
                        </a:lnSpc>
                        <a:spcAft>
                          <a:spcPts val="0"/>
                        </a:spcAft>
                      </a:pPr>
                      <a:r>
                        <a:rPr lang="ru-RU" sz="1600">
                          <a:solidFill>
                            <a:schemeClr val="tx1"/>
                          </a:solidFill>
                          <a:effectLst/>
                          <a:latin typeface="Times New Roman" panose="02020603050405020304" pitchFamily="18" charset="0"/>
                          <a:cs typeface="Times New Roman" panose="02020603050405020304" pitchFamily="18" charset="0"/>
                        </a:rPr>
                        <a:t>Информатика и ИКТ</a:t>
                      </a:r>
                    </a:p>
                  </a:txBody>
                  <a:tcPr marL="68580" marR="68580" marT="0" marB="0" anchor="ctr"/>
                </a:tc>
                <a:tc>
                  <a:txBody>
                    <a:bodyPr/>
                    <a:lstStyle/>
                    <a:p>
                      <a:pPr algn="ctr">
                        <a:lnSpc>
                          <a:spcPct val="107000"/>
                        </a:lnSpc>
                        <a:spcAft>
                          <a:spcPts val="0"/>
                        </a:spcAft>
                      </a:pPr>
                      <a:r>
                        <a:rPr lang="ru-RU" sz="1600">
                          <a:solidFill>
                            <a:schemeClr val="tx1"/>
                          </a:solidFill>
                          <a:effectLst/>
                          <a:latin typeface="Times New Roman" panose="02020603050405020304" pitchFamily="18" charset="0"/>
                          <a:cs typeface="Times New Roman" panose="02020603050405020304" pitchFamily="18" charset="0"/>
                        </a:rPr>
                        <a:t>51,67</a:t>
                      </a:r>
                    </a:p>
                  </a:txBody>
                  <a:tcPr marL="68580" marR="68580" marT="0" marB="0" anchor="ctr"/>
                </a:tc>
                <a:tc>
                  <a:txBody>
                    <a:bodyPr/>
                    <a:lstStyle/>
                    <a:p>
                      <a:pPr algn="ctr">
                        <a:lnSpc>
                          <a:spcPct val="107000"/>
                        </a:lnSpc>
                        <a:spcAft>
                          <a:spcPts val="0"/>
                        </a:spcAft>
                      </a:pPr>
                      <a:r>
                        <a:rPr lang="ru-RU" sz="1600">
                          <a:solidFill>
                            <a:schemeClr val="tx1"/>
                          </a:solidFill>
                          <a:effectLst/>
                          <a:latin typeface="Times New Roman" panose="02020603050405020304" pitchFamily="18" charset="0"/>
                          <a:cs typeface="Times New Roman" panose="02020603050405020304" pitchFamily="18" charset="0"/>
                        </a:rPr>
                        <a:t>3</a:t>
                      </a:r>
                    </a:p>
                  </a:txBody>
                  <a:tcPr marL="68580" marR="68580" marT="0" marB="0" anchor="ctr"/>
                </a:tc>
                <a:tc>
                  <a:txBody>
                    <a:bodyPr/>
                    <a:lstStyle/>
                    <a:p>
                      <a:pPr algn="ctr">
                        <a:lnSpc>
                          <a:spcPct val="107000"/>
                        </a:lnSpc>
                        <a:spcAft>
                          <a:spcPts val="0"/>
                        </a:spcAft>
                      </a:pPr>
                      <a:r>
                        <a:rPr lang="ru-RU" sz="1600">
                          <a:solidFill>
                            <a:schemeClr val="tx1"/>
                          </a:solidFill>
                          <a:effectLst/>
                          <a:latin typeface="Times New Roman" panose="02020603050405020304" pitchFamily="18" charset="0"/>
                          <a:cs typeface="Times New Roman" panose="02020603050405020304" pitchFamily="18" charset="0"/>
                        </a:rPr>
                        <a:t>0</a:t>
                      </a:r>
                    </a:p>
                  </a:txBody>
                  <a:tcPr marL="68580" marR="68580" marT="0" marB="0" anchor="ctr"/>
                </a:tc>
                <a:tc>
                  <a:txBody>
                    <a:bodyPr/>
                    <a:lstStyle/>
                    <a:p>
                      <a:pPr algn="ctr">
                        <a:lnSpc>
                          <a:spcPct val="107000"/>
                        </a:lnSpc>
                        <a:spcAft>
                          <a:spcPts val="0"/>
                        </a:spcAft>
                      </a:pPr>
                      <a:r>
                        <a:rPr lang="ru-RU" sz="1600">
                          <a:solidFill>
                            <a:schemeClr val="tx1"/>
                          </a:solidFill>
                          <a:effectLst/>
                          <a:latin typeface="Times New Roman" panose="02020603050405020304" pitchFamily="18" charset="0"/>
                          <a:cs typeface="Times New Roman" panose="02020603050405020304" pitchFamily="18" charset="0"/>
                        </a:rPr>
                        <a:t>3</a:t>
                      </a:r>
                    </a:p>
                  </a:txBody>
                  <a:tcPr marL="68580" marR="68580" marT="0" marB="0" anchor="ctr"/>
                </a:tc>
                <a:tc>
                  <a:txBody>
                    <a:bodyPr/>
                    <a:lstStyle/>
                    <a:p>
                      <a:pPr algn="ctr">
                        <a:lnSpc>
                          <a:spcPct val="107000"/>
                        </a:lnSpc>
                        <a:spcAft>
                          <a:spcPts val="0"/>
                        </a:spcAft>
                      </a:pPr>
                      <a:r>
                        <a:rPr lang="ru-RU" sz="1600">
                          <a:solidFill>
                            <a:schemeClr val="tx1"/>
                          </a:solidFill>
                          <a:effectLst/>
                          <a:latin typeface="Times New Roman" panose="02020603050405020304" pitchFamily="18" charset="0"/>
                          <a:cs typeface="Times New Roman" panose="02020603050405020304" pitchFamily="18" charset="0"/>
                        </a:rPr>
                        <a:t>0</a:t>
                      </a:r>
                    </a:p>
                  </a:txBody>
                  <a:tcPr marL="68580" marR="68580" marT="0" marB="0" anchor="ctr"/>
                </a:tc>
                <a:tc>
                  <a:txBody>
                    <a:bodyPr/>
                    <a:lstStyle/>
                    <a:p>
                      <a:pPr algn="ctr">
                        <a:lnSpc>
                          <a:spcPct val="107000"/>
                        </a:lnSpc>
                        <a:spcAft>
                          <a:spcPts val="0"/>
                        </a:spcAft>
                      </a:pPr>
                      <a:r>
                        <a:rPr lang="ru-RU" sz="1600">
                          <a:solidFill>
                            <a:schemeClr val="tx1"/>
                          </a:solidFill>
                          <a:effectLst/>
                          <a:latin typeface="Times New Roman" panose="02020603050405020304" pitchFamily="18" charset="0"/>
                          <a:cs typeface="Times New Roman" panose="02020603050405020304" pitchFamily="18" charset="0"/>
                        </a:rPr>
                        <a:t>0</a:t>
                      </a:r>
                    </a:p>
                  </a:txBody>
                  <a:tcPr marL="68580" marR="68580" marT="0" marB="0" anchor="ctr"/>
                </a:tc>
                <a:tc>
                  <a:txBody>
                    <a:bodyPr/>
                    <a:lstStyle/>
                    <a:p>
                      <a:pPr algn="ctr">
                        <a:lnSpc>
                          <a:spcPct val="107000"/>
                        </a:lnSpc>
                        <a:spcAft>
                          <a:spcPts val="0"/>
                        </a:spcAft>
                      </a:pPr>
                      <a:r>
                        <a:rPr lang="ru-RU" sz="1600" dirty="0">
                          <a:solidFill>
                            <a:schemeClr val="tx1"/>
                          </a:solidFill>
                          <a:effectLst/>
                          <a:latin typeface="Times New Roman" panose="02020603050405020304" pitchFamily="18" charset="0"/>
                          <a:cs typeface="Times New Roman" panose="02020603050405020304" pitchFamily="18" charset="0"/>
                        </a:rPr>
                        <a:t>0</a:t>
                      </a:r>
                    </a:p>
                  </a:txBody>
                  <a:tcPr marL="68580" marR="68580" marT="0" marB="0" anchor="ctr"/>
                </a:tc>
              </a:tr>
            </a:tbl>
          </a:graphicData>
        </a:graphic>
      </p:graphicFrame>
      <p:sp>
        <p:nvSpPr>
          <p:cNvPr id="5" name="Rectangle 1"/>
          <p:cNvSpPr>
            <a:spLocks noChangeArrowheads="1"/>
          </p:cNvSpPr>
          <p:nvPr/>
        </p:nvSpPr>
        <p:spPr bwMode="auto">
          <a:xfrm>
            <a:off x="2331719" y="143887"/>
            <a:ext cx="7589521" cy="738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50850"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450850" algn="ctr" defTabSz="914400" rtl="0" eaLnBrk="0" fontAlgn="base" latinLnBrk="0" hangingPunct="0">
              <a:lnSpc>
                <a:spcPct val="100000"/>
              </a:lnSpc>
              <a:spcBef>
                <a:spcPct val="0"/>
              </a:spcBef>
              <a:spcAft>
                <a:spcPct val="0"/>
              </a:spcAft>
              <a:buClrTx/>
              <a:buSzTx/>
              <a:buFontTx/>
              <a:buNone/>
              <a:tabLst/>
            </a:pPr>
            <a:r>
              <a:rPr kumimoji="0" lang="ru-RU" sz="2400" b="1"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Статистика оценок ЕГЭ в 11 классах в 2021г.</a:t>
            </a:r>
            <a:endParaRPr kumimoji="0" lang="ru-RU" sz="2400" b="0" i="0" u="none" strike="noStrike" cap="none" normalizeH="0" baseline="0" dirty="0" smtClean="0">
              <a:ln>
                <a:noFill/>
              </a:ln>
              <a:solidFill>
                <a:schemeClr val="tx1"/>
              </a:solidFill>
              <a:effectLst/>
            </a:endParaRPr>
          </a:p>
          <a:p>
            <a:pPr marL="0" marR="0" lvl="0" indent="450850" algn="ctr"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3900161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21920"/>
            <a:ext cx="10515600" cy="396240"/>
          </a:xfrm>
        </p:spPr>
        <p:txBody>
          <a:bodyPr>
            <a:normAutofit fontScale="90000"/>
          </a:bodyPr>
          <a:lstStyle/>
          <a:p>
            <a:pPr algn="ctr"/>
            <a:r>
              <a:rPr lang="ru-RU" sz="2200" b="1" dirty="0">
                <a:solidFill>
                  <a:srgbClr val="FF0000"/>
                </a:solidFill>
                <a:latin typeface="Times New Roman" panose="02020603050405020304" pitchFamily="18" charset="0"/>
                <a:cs typeface="Times New Roman" panose="02020603050405020304" pitchFamily="18" charset="0"/>
              </a:rPr>
              <a:t>РЕЙТИНГ ШКОЛ ПО РЕЗУЛЬТАТАМ СДАЧИ ЕГЭ -</a:t>
            </a:r>
            <a:r>
              <a:rPr lang="ru-RU" sz="2200" b="1" dirty="0" smtClean="0">
                <a:solidFill>
                  <a:srgbClr val="FF0000"/>
                </a:solidFill>
                <a:latin typeface="Times New Roman" panose="02020603050405020304" pitchFamily="18" charset="0"/>
                <a:cs typeface="Times New Roman" panose="02020603050405020304" pitchFamily="18" charset="0"/>
              </a:rPr>
              <a:t>2021г. </a:t>
            </a:r>
            <a:br>
              <a:rPr lang="ru-RU" sz="2200" b="1" dirty="0" smtClean="0">
                <a:solidFill>
                  <a:srgbClr val="FF0000"/>
                </a:solidFill>
                <a:latin typeface="Times New Roman" panose="02020603050405020304" pitchFamily="18" charset="0"/>
                <a:cs typeface="Times New Roman" panose="02020603050405020304" pitchFamily="18" charset="0"/>
              </a:rPr>
            </a:br>
            <a:r>
              <a:rPr lang="ru-RU" sz="2200" b="1" dirty="0" smtClean="0">
                <a:solidFill>
                  <a:srgbClr val="FF0000"/>
                </a:solidFill>
                <a:latin typeface="Times New Roman" panose="02020603050405020304" pitchFamily="18" charset="0"/>
                <a:cs typeface="Times New Roman" panose="02020603050405020304" pitchFamily="18" charset="0"/>
              </a:rPr>
              <a:t>(средний балл и участие во   всех предметах)</a:t>
            </a:r>
            <a:r>
              <a:rPr lang="ru-RU" dirty="0">
                <a:latin typeface="Times New Roman" panose="02020603050405020304" pitchFamily="18" charset="0"/>
                <a:cs typeface="Times New Roman" panose="02020603050405020304" pitchFamily="18" charset="0"/>
              </a:rPr>
              <a:t/>
            </a:r>
            <a:br>
              <a:rPr lang="ru-RU" dirty="0">
                <a:latin typeface="Times New Roman" panose="02020603050405020304" pitchFamily="18" charset="0"/>
                <a:cs typeface="Times New Roman" panose="02020603050405020304" pitchFamily="18" charset="0"/>
              </a:rPr>
            </a:br>
            <a:endParaRPr lang="ru-RU"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243840" y="1417321"/>
            <a:ext cx="11109960" cy="4624042"/>
          </a:xfrm>
        </p:spPr>
        <p:txBody>
          <a:bodyPr>
            <a:noAutofit/>
          </a:bodyPr>
          <a:lstStyle/>
          <a:p>
            <a:pPr algn="ctr"/>
            <a:r>
              <a:rPr lang="ru-RU" sz="3200" b="1" dirty="0" smtClean="0">
                <a:latin typeface="Times New Roman" panose="02020603050405020304" pitchFamily="18" charset="0"/>
                <a:cs typeface="Times New Roman" panose="02020603050405020304" pitchFamily="18" charset="0"/>
              </a:rPr>
              <a:t>1 место – МКОУ «Ново-Дмитриевская СОШ</a:t>
            </a:r>
          </a:p>
          <a:p>
            <a:pPr algn="ctr"/>
            <a:endParaRPr lang="ru-RU" sz="3200" b="1" dirty="0" smtClean="0">
              <a:latin typeface="Times New Roman" panose="02020603050405020304" pitchFamily="18" charset="0"/>
              <a:cs typeface="Times New Roman" panose="02020603050405020304" pitchFamily="18" charset="0"/>
            </a:endParaRPr>
          </a:p>
          <a:p>
            <a:pPr algn="ctr"/>
            <a:r>
              <a:rPr lang="ru-RU" sz="3200" b="1" dirty="0" smtClean="0">
                <a:latin typeface="Times New Roman" panose="02020603050405020304" pitchFamily="18" charset="0"/>
                <a:cs typeface="Times New Roman" panose="02020603050405020304" pitchFamily="18" charset="0"/>
              </a:rPr>
              <a:t>2 место – МКОУ «Кочубейская СОШ№1»</a:t>
            </a:r>
          </a:p>
          <a:p>
            <a:pPr algn="ctr"/>
            <a:endParaRPr lang="ru-RU" sz="3200" b="1" dirty="0" smtClean="0">
              <a:latin typeface="Times New Roman" panose="02020603050405020304" pitchFamily="18" charset="0"/>
              <a:cs typeface="Times New Roman" panose="02020603050405020304" pitchFamily="18" charset="0"/>
            </a:endParaRPr>
          </a:p>
          <a:p>
            <a:pPr algn="ctr"/>
            <a:r>
              <a:rPr lang="ru-RU" sz="3200" b="1" dirty="0" smtClean="0">
                <a:latin typeface="Times New Roman" panose="02020603050405020304" pitchFamily="18" charset="0"/>
                <a:cs typeface="Times New Roman" panose="02020603050405020304" pitchFamily="18" charset="0"/>
              </a:rPr>
              <a:t>3 место- МКОУ «Таловская СОШ»</a:t>
            </a:r>
            <a:endParaRPr lang="ru-RU"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5003101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3" y="609600"/>
            <a:ext cx="9812387" cy="649857"/>
          </a:xfrm>
        </p:spPr>
        <p:txBody>
          <a:bodyPr>
            <a:normAutofit fontScale="90000"/>
          </a:bodyPr>
          <a:lstStyle/>
          <a:p>
            <a:pPr algn="ctr"/>
            <a:r>
              <a:rPr lang="ru-RU" b="1" dirty="0">
                <a:solidFill>
                  <a:srgbClr val="FF0000"/>
                </a:solidFill>
                <a:latin typeface="Times New Roman" panose="02020603050405020304" pitchFamily="18" charset="0"/>
                <a:cs typeface="Times New Roman" panose="02020603050405020304" pitchFamily="18" charset="0"/>
              </a:rPr>
              <a:t>Рейтинг по ЕГЭ-2021 по среднему балу и участию</a:t>
            </a:r>
            <a:r>
              <a:rPr lang="ru-RU" dirty="0"/>
              <a:t/>
            </a:r>
            <a:br>
              <a:rPr lang="ru-RU" dirty="0"/>
            </a:br>
            <a:endParaRPr lang="ru-RU"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991592441"/>
              </p:ext>
            </p:extLst>
          </p:nvPr>
        </p:nvGraphicFramePr>
        <p:xfrm>
          <a:off x="677863" y="1604517"/>
          <a:ext cx="9915376" cy="4437051"/>
        </p:xfrm>
        <a:graphic>
          <a:graphicData uri="http://schemas.openxmlformats.org/drawingml/2006/table">
            <a:tbl>
              <a:tblPr firstRow="1" firstCol="1" bandRow="1">
                <a:tableStyleId>{5C22544A-7EE6-4342-B048-85BDC9FD1C3A}</a:tableStyleId>
              </a:tblPr>
              <a:tblGrid>
                <a:gridCol w="448786"/>
                <a:gridCol w="2008702"/>
                <a:gridCol w="715581"/>
                <a:gridCol w="1156938"/>
                <a:gridCol w="711248"/>
                <a:gridCol w="667298"/>
                <a:gridCol w="783053"/>
                <a:gridCol w="652442"/>
                <a:gridCol w="1265266"/>
                <a:gridCol w="1506062"/>
              </a:tblGrid>
              <a:tr h="572145">
                <a:tc>
                  <a:txBody>
                    <a:bodyPr/>
                    <a:lstStyle/>
                    <a:p>
                      <a:pPr algn="ctr">
                        <a:lnSpc>
                          <a:spcPct val="107000"/>
                        </a:lnSpc>
                        <a:spcAft>
                          <a:spcPts val="0"/>
                        </a:spcAft>
                      </a:pPr>
                      <a:r>
                        <a:rPr lang="ru-RU" sz="1000" dirty="0">
                          <a:solidFill>
                            <a:schemeClr val="tx1"/>
                          </a:solidFill>
                          <a:effectLst/>
                        </a:rPr>
                        <a:t>№</a:t>
                      </a:r>
                      <a:endParaRPr lang="ru-RU" sz="9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gn="ctr">
                        <a:lnSpc>
                          <a:spcPct val="107000"/>
                        </a:lnSpc>
                        <a:spcAft>
                          <a:spcPts val="0"/>
                        </a:spcAft>
                      </a:pPr>
                      <a:r>
                        <a:rPr lang="ru-RU" sz="1000" dirty="0">
                          <a:solidFill>
                            <a:schemeClr val="tx1"/>
                          </a:solidFill>
                          <a:effectLst/>
                        </a:rPr>
                        <a:t>Школа</a:t>
                      </a:r>
                      <a:endParaRPr lang="ru-RU" sz="9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gn="ctr">
                        <a:lnSpc>
                          <a:spcPct val="107000"/>
                        </a:lnSpc>
                        <a:spcAft>
                          <a:spcPts val="0"/>
                        </a:spcAft>
                      </a:pPr>
                      <a:r>
                        <a:rPr lang="ru-RU" sz="1000" dirty="0">
                          <a:solidFill>
                            <a:schemeClr val="tx1"/>
                          </a:solidFill>
                          <a:effectLst/>
                        </a:rPr>
                        <a:t>Русский</a:t>
                      </a:r>
                      <a:endParaRPr lang="ru-RU" sz="900" dirty="0">
                        <a:solidFill>
                          <a:schemeClr val="tx1"/>
                        </a:solidFill>
                        <a:effectLst/>
                      </a:endParaRPr>
                    </a:p>
                    <a:p>
                      <a:pPr algn="ctr">
                        <a:lnSpc>
                          <a:spcPct val="107000"/>
                        </a:lnSpc>
                        <a:spcAft>
                          <a:spcPts val="0"/>
                        </a:spcAft>
                      </a:pPr>
                      <a:r>
                        <a:rPr lang="ru-RU" sz="1000" dirty="0">
                          <a:solidFill>
                            <a:schemeClr val="tx1"/>
                          </a:solidFill>
                          <a:effectLst/>
                        </a:rPr>
                        <a:t>язык</a:t>
                      </a:r>
                      <a:endParaRPr lang="ru-RU" sz="9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gn="ctr">
                        <a:lnSpc>
                          <a:spcPct val="107000"/>
                        </a:lnSpc>
                        <a:spcAft>
                          <a:spcPts val="0"/>
                        </a:spcAft>
                      </a:pPr>
                      <a:r>
                        <a:rPr lang="ru-RU" sz="1000" dirty="0">
                          <a:solidFill>
                            <a:schemeClr val="tx1"/>
                          </a:solidFill>
                          <a:effectLst/>
                        </a:rPr>
                        <a:t>Математик</a:t>
                      </a:r>
                      <a:endParaRPr lang="ru-RU" sz="900" dirty="0">
                        <a:solidFill>
                          <a:schemeClr val="tx1"/>
                        </a:solidFill>
                        <a:effectLst/>
                      </a:endParaRPr>
                    </a:p>
                    <a:p>
                      <a:pPr algn="ctr">
                        <a:lnSpc>
                          <a:spcPct val="107000"/>
                        </a:lnSpc>
                        <a:spcAft>
                          <a:spcPts val="0"/>
                        </a:spcAft>
                      </a:pPr>
                      <a:r>
                        <a:rPr lang="ru-RU" sz="1000" dirty="0">
                          <a:solidFill>
                            <a:schemeClr val="tx1"/>
                          </a:solidFill>
                          <a:effectLst/>
                        </a:rPr>
                        <a:t>(</a:t>
                      </a:r>
                      <a:r>
                        <a:rPr lang="ru-RU" sz="1000" dirty="0" err="1">
                          <a:solidFill>
                            <a:schemeClr val="tx1"/>
                          </a:solidFill>
                          <a:effectLst/>
                        </a:rPr>
                        <a:t>проф.уровень</a:t>
                      </a:r>
                      <a:r>
                        <a:rPr lang="ru-RU" sz="1000" dirty="0">
                          <a:solidFill>
                            <a:schemeClr val="tx1"/>
                          </a:solidFill>
                          <a:effectLst/>
                        </a:rPr>
                        <a:t>)</a:t>
                      </a:r>
                      <a:endParaRPr lang="ru-RU" sz="9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gn="ctr">
                        <a:lnSpc>
                          <a:spcPct val="107000"/>
                        </a:lnSpc>
                        <a:spcAft>
                          <a:spcPts val="0"/>
                        </a:spcAft>
                      </a:pPr>
                      <a:r>
                        <a:rPr lang="ru-RU" sz="1000" dirty="0">
                          <a:solidFill>
                            <a:schemeClr val="tx1"/>
                          </a:solidFill>
                          <a:effectLst/>
                        </a:rPr>
                        <a:t>История</a:t>
                      </a:r>
                      <a:endParaRPr lang="ru-RU" sz="9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gn="ctr">
                        <a:lnSpc>
                          <a:spcPct val="107000"/>
                        </a:lnSpc>
                        <a:spcAft>
                          <a:spcPts val="0"/>
                        </a:spcAft>
                      </a:pPr>
                      <a:r>
                        <a:rPr lang="ru-RU" sz="1000" dirty="0">
                          <a:solidFill>
                            <a:schemeClr val="tx1"/>
                          </a:solidFill>
                          <a:effectLst/>
                        </a:rPr>
                        <a:t>Химия</a:t>
                      </a:r>
                      <a:endParaRPr lang="ru-RU" sz="9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gn="ctr">
                        <a:lnSpc>
                          <a:spcPct val="107000"/>
                        </a:lnSpc>
                        <a:spcAft>
                          <a:spcPts val="0"/>
                        </a:spcAft>
                      </a:pPr>
                      <a:r>
                        <a:rPr lang="ru-RU" sz="1000" dirty="0">
                          <a:solidFill>
                            <a:schemeClr val="tx1"/>
                          </a:solidFill>
                          <a:effectLst/>
                        </a:rPr>
                        <a:t>Биология</a:t>
                      </a:r>
                      <a:endParaRPr lang="ru-RU" sz="9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gn="ctr">
                        <a:lnSpc>
                          <a:spcPct val="107000"/>
                        </a:lnSpc>
                        <a:spcAft>
                          <a:spcPts val="0"/>
                        </a:spcAft>
                      </a:pPr>
                      <a:r>
                        <a:rPr lang="ru-RU" sz="1000" dirty="0">
                          <a:solidFill>
                            <a:schemeClr val="tx1"/>
                          </a:solidFill>
                          <a:effectLst/>
                        </a:rPr>
                        <a:t>Физика</a:t>
                      </a:r>
                      <a:endParaRPr lang="ru-RU" sz="9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gn="ctr">
                        <a:lnSpc>
                          <a:spcPct val="107000"/>
                        </a:lnSpc>
                        <a:spcAft>
                          <a:spcPts val="0"/>
                        </a:spcAft>
                      </a:pPr>
                      <a:r>
                        <a:rPr lang="ru-RU" sz="1000" dirty="0">
                          <a:solidFill>
                            <a:schemeClr val="tx1"/>
                          </a:solidFill>
                          <a:effectLst/>
                        </a:rPr>
                        <a:t>Обществознание</a:t>
                      </a:r>
                      <a:endParaRPr lang="ru-RU" sz="9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gn="ctr">
                        <a:lnSpc>
                          <a:spcPct val="107000"/>
                        </a:lnSpc>
                        <a:spcAft>
                          <a:spcPts val="0"/>
                        </a:spcAft>
                      </a:pPr>
                      <a:r>
                        <a:rPr lang="ru-RU" sz="1000" dirty="0" smtClean="0">
                          <a:solidFill>
                            <a:schemeClr val="tx1"/>
                          </a:solidFill>
                          <a:effectLst/>
                        </a:rPr>
                        <a:t>Баллы и Место</a:t>
                      </a:r>
                      <a:endParaRPr lang="ru-RU" sz="9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r>
              <a:tr h="323640">
                <a:tc>
                  <a:txBody>
                    <a:bodyPr/>
                    <a:lstStyle/>
                    <a:p>
                      <a:pPr>
                        <a:lnSpc>
                          <a:spcPct val="107000"/>
                        </a:lnSpc>
                        <a:spcAft>
                          <a:spcPts val="0"/>
                        </a:spcAft>
                      </a:pPr>
                      <a:r>
                        <a:rPr lang="ru-RU" sz="1000">
                          <a:effectLst/>
                        </a:rPr>
                        <a:t>1</a:t>
                      </a:r>
                      <a:endParaRPr lang="ru-RU" sz="900">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b="1" dirty="0">
                          <a:solidFill>
                            <a:srgbClr val="FF0000"/>
                          </a:solidFill>
                          <a:effectLst/>
                        </a:rPr>
                        <a:t>Ново-Дмитриевская СОШ</a:t>
                      </a:r>
                      <a:endParaRPr lang="ru-RU" sz="9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b="1" dirty="0">
                          <a:solidFill>
                            <a:srgbClr val="FF0000"/>
                          </a:solidFill>
                          <a:effectLst/>
                        </a:rPr>
                        <a:t>5</a:t>
                      </a:r>
                      <a:endParaRPr lang="ru-RU" sz="9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b="1" dirty="0">
                          <a:solidFill>
                            <a:srgbClr val="FF0000"/>
                          </a:solidFill>
                          <a:effectLst/>
                        </a:rPr>
                        <a:t>4,5</a:t>
                      </a:r>
                      <a:endParaRPr lang="ru-RU" sz="9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b="1" dirty="0">
                          <a:solidFill>
                            <a:srgbClr val="FF0000"/>
                          </a:solidFill>
                          <a:effectLst/>
                        </a:rPr>
                        <a:t>3</a:t>
                      </a:r>
                      <a:endParaRPr lang="ru-RU" sz="9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b="1" dirty="0">
                          <a:solidFill>
                            <a:srgbClr val="FF0000"/>
                          </a:solidFill>
                          <a:effectLst/>
                        </a:rPr>
                        <a:t>4,6</a:t>
                      </a:r>
                      <a:endParaRPr lang="ru-RU" sz="9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b="1" dirty="0">
                          <a:solidFill>
                            <a:srgbClr val="FF0000"/>
                          </a:solidFill>
                          <a:effectLst/>
                        </a:rPr>
                        <a:t>4,3</a:t>
                      </a:r>
                      <a:endParaRPr lang="ru-RU" sz="9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b="1" dirty="0">
                          <a:solidFill>
                            <a:srgbClr val="FF0000"/>
                          </a:solidFill>
                          <a:effectLst/>
                        </a:rPr>
                        <a:t>4,5</a:t>
                      </a:r>
                      <a:endParaRPr lang="ru-RU" sz="9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b="1" dirty="0">
                          <a:solidFill>
                            <a:srgbClr val="FF0000"/>
                          </a:solidFill>
                          <a:effectLst/>
                        </a:rPr>
                        <a:t>2</a:t>
                      </a:r>
                      <a:endParaRPr lang="ru-RU" sz="9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b="1" dirty="0">
                          <a:solidFill>
                            <a:srgbClr val="FF0000"/>
                          </a:solidFill>
                          <a:effectLst/>
                        </a:rPr>
                        <a:t>26, </a:t>
                      </a:r>
                      <a:r>
                        <a:rPr lang="ru-RU" sz="1000" b="1" dirty="0" smtClean="0">
                          <a:solidFill>
                            <a:srgbClr val="FF0000"/>
                          </a:solidFill>
                          <a:effectLst/>
                        </a:rPr>
                        <a:t>1 б </a:t>
                      </a:r>
                      <a:r>
                        <a:rPr lang="ru-RU" sz="1000" b="1" dirty="0">
                          <a:solidFill>
                            <a:srgbClr val="FF0000"/>
                          </a:solidFill>
                          <a:effectLst/>
                        </a:rPr>
                        <a:t>- 1 место</a:t>
                      </a:r>
                      <a:endParaRPr lang="ru-RU" sz="9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r>
              <a:tr h="393474">
                <a:tc>
                  <a:txBody>
                    <a:bodyPr/>
                    <a:lstStyle/>
                    <a:p>
                      <a:pPr>
                        <a:lnSpc>
                          <a:spcPct val="107000"/>
                        </a:lnSpc>
                        <a:spcAft>
                          <a:spcPts val="0"/>
                        </a:spcAft>
                      </a:pPr>
                      <a:r>
                        <a:rPr lang="ru-RU" sz="1000">
                          <a:effectLst/>
                        </a:rPr>
                        <a:t>2</a:t>
                      </a:r>
                      <a:endParaRPr lang="ru-RU" sz="900">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a:effectLst/>
                        </a:rPr>
                        <a:t>Раздольевская СОШ</a:t>
                      </a:r>
                      <a:endParaRPr lang="ru-RU" sz="900">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a:effectLst/>
                        </a:rPr>
                        <a:t>5</a:t>
                      </a:r>
                      <a:endParaRPr lang="ru-RU" sz="900">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a:effectLst/>
                        </a:rPr>
                        <a:t>4,1</a:t>
                      </a:r>
                      <a:endParaRPr lang="ru-RU" sz="900">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dirty="0">
                          <a:effectLst/>
                        </a:rPr>
                        <a:t>-</a:t>
                      </a:r>
                      <a:endParaRPr lang="ru-RU"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dirty="0">
                          <a:effectLst/>
                        </a:rPr>
                        <a:t>-</a:t>
                      </a:r>
                      <a:endParaRPr lang="ru-RU"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dirty="0">
                          <a:effectLst/>
                        </a:rPr>
                        <a:t>-</a:t>
                      </a:r>
                      <a:endParaRPr lang="ru-RU"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dirty="0">
                          <a:effectLst/>
                          <a:latin typeface="+mn-lt"/>
                          <a:ea typeface="+mn-ea"/>
                          <a:cs typeface="+mn-cs"/>
                        </a:rPr>
                        <a:t>3</a:t>
                      </a:r>
                      <a:endParaRPr lang="ru-RU"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a:effectLst/>
                        </a:rPr>
                        <a:t>3,5</a:t>
                      </a:r>
                      <a:endParaRPr lang="ru-RU" sz="900">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dirty="0" smtClean="0">
                          <a:effectLst/>
                        </a:rPr>
                        <a:t> 13 </a:t>
                      </a:r>
                      <a:r>
                        <a:rPr lang="ru-RU" sz="1000" smtClean="0">
                          <a:effectLst/>
                        </a:rPr>
                        <a:t>б </a:t>
                      </a:r>
                      <a:endParaRPr lang="ru-RU" sz="900" dirty="0">
                        <a:effectLst/>
                      </a:endParaRPr>
                    </a:p>
                    <a:p>
                      <a:pPr>
                        <a:lnSpc>
                          <a:spcPct val="107000"/>
                        </a:lnSpc>
                        <a:spcAft>
                          <a:spcPts val="0"/>
                        </a:spcAft>
                      </a:pPr>
                      <a:r>
                        <a:rPr lang="ru-RU" sz="1000" dirty="0">
                          <a:effectLst/>
                        </a:rPr>
                        <a:t> </a:t>
                      </a:r>
                      <a:endParaRPr lang="ru-RU"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r>
              <a:tr h="393474">
                <a:tc>
                  <a:txBody>
                    <a:bodyPr/>
                    <a:lstStyle/>
                    <a:p>
                      <a:pPr>
                        <a:lnSpc>
                          <a:spcPct val="107000"/>
                        </a:lnSpc>
                        <a:spcAft>
                          <a:spcPts val="0"/>
                        </a:spcAft>
                      </a:pPr>
                      <a:r>
                        <a:rPr lang="ru-RU" sz="1000">
                          <a:effectLst/>
                        </a:rPr>
                        <a:t>3</a:t>
                      </a:r>
                      <a:endParaRPr lang="ru-RU" sz="900">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a:effectLst/>
                        </a:rPr>
                        <a:t>Юрковская СОШ</a:t>
                      </a:r>
                      <a:endParaRPr lang="ru-RU" sz="900">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a:effectLst/>
                        </a:rPr>
                        <a:t>4,5</a:t>
                      </a:r>
                      <a:endParaRPr lang="ru-RU" sz="900">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a:effectLst/>
                        </a:rPr>
                        <a:t>2</a:t>
                      </a:r>
                      <a:endParaRPr lang="ru-RU" sz="900">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a:effectLst/>
                        </a:rPr>
                        <a:t>5</a:t>
                      </a:r>
                      <a:endParaRPr lang="ru-RU" sz="900">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a:effectLst/>
                        </a:rPr>
                        <a:t>-</a:t>
                      </a:r>
                      <a:endParaRPr lang="ru-RU" sz="900">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a:effectLst/>
                        </a:rPr>
                        <a:t>-</a:t>
                      </a:r>
                      <a:endParaRPr lang="ru-RU" sz="900">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a:effectLst/>
                        </a:rPr>
                        <a:t>-</a:t>
                      </a:r>
                      <a:endParaRPr lang="ru-RU" sz="900">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a:effectLst/>
                        </a:rPr>
                        <a:t>5</a:t>
                      </a:r>
                      <a:endParaRPr lang="ru-RU" sz="900">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dirty="0">
                          <a:effectLst/>
                        </a:rPr>
                        <a:t> </a:t>
                      </a:r>
                      <a:endParaRPr lang="ru-RU" sz="900" dirty="0">
                        <a:effectLst/>
                      </a:endParaRPr>
                    </a:p>
                    <a:p>
                      <a:pPr>
                        <a:lnSpc>
                          <a:spcPct val="107000"/>
                        </a:lnSpc>
                        <a:spcAft>
                          <a:spcPts val="0"/>
                        </a:spcAft>
                      </a:pPr>
                      <a:r>
                        <a:rPr lang="ru-RU" sz="1000" dirty="0" smtClean="0">
                          <a:effectLst/>
                        </a:rPr>
                        <a:t>12,7 б</a:t>
                      </a:r>
                      <a:endParaRPr lang="ru-RU"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r>
              <a:tr h="393474">
                <a:tc>
                  <a:txBody>
                    <a:bodyPr/>
                    <a:lstStyle/>
                    <a:p>
                      <a:pPr>
                        <a:lnSpc>
                          <a:spcPct val="107000"/>
                        </a:lnSpc>
                        <a:spcAft>
                          <a:spcPts val="0"/>
                        </a:spcAft>
                      </a:pPr>
                      <a:r>
                        <a:rPr lang="ru-RU" sz="1000">
                          <a:effectLst/>
                        </a:rPr>
                        <a:t>4</a:t>
                      </a:r>
                      <a:endParaRPr lang="ru-RU" sz="900">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a:effectLst/>
                        </a:rPr>
                        <a:t>Тарумовская СОШ</a:t>
                      </a:r>
                      <a:endParaRPr lang="ru-RU" sz="900">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a:effectLst/>
                        </a:rPr>
                        <a:t>3,9</a:t>
                      </a:r>
                      <a:endParaRPr lang="ru-RU" sz="900">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a:effectLst/>
                        </a:rPr>
                        <a:t>3,5</a:t>
                      </a:r>
                      <a:endParaRPr lang="ru-RU" sz="900">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a:effectLst/>
                        </a:rPr>
                        <a:t>3</a:t>
                      </a:r>
                      <a:endParaRPr lang="ru-RU" sz="900">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a:effectLst/>
                        </a:rPr>
                        <a:t>3</a:t>
                      </a:r>
                      <a:endParaRPr lang="ru-RU" sz="900">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a:effectLst/>
                        </a:rPr>
                        <a:t>3</a:t>
                      </a:r>
                      <a:endParaRPr lang="ru-RU" sz="900">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a:effectLst/>
                        </a:rPr>
                        <a:t>-</a:t>
                      </a:r>
                      <a:endParaRPr lang="ru-RU" sz="900">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a:effectLst/>
                        </a:rPr>
                        <a:t>2,9</a:t>
                      </a:r>
                      <a:endParaRPr lang="ru-RU" sz="900">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dirty="0" smtClean="0">
                          <a:effectLst/>
                        </a:rPr>
                        <a:t>16,8 б</a:t>
                      </a:r>
                      <a:endParaRPr lang="ru-RU" sz="900" dirty="0">
                        <a:effectLst/>
                      </a:endParaRPr>
                    </a:p>
                    <a:p>
                      <a:pPr>
                        <a:lnSpc>
                          <a:spcPct val="107000"/>
                        </a:lnSpc>
                        <a:spcAft>
                          <a:spcPts val="0"/>
                        </a:spcAft>
                      </a:pPr>
                      <a:r>
                        <a:rPr lang="ru-RU" sz="1000" dirty="0">
                          <a:effectLst/>
                        </a:rPr>
                        <a:t> </a:t>
                      </a:r>
                      <a:endParaRPr lang="ru-RU"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r>
              <a:tr h="393474">
                <a:tc>
                  <a:txBody>
                    <a:bodyPr/>
                    <a:lstStyle/>
                    <a:p>
                      <a:pPr>
                        <a:lnSpc>
                          <a:spcPct val="107000"/>
                        </a:lnSpc>
                        <a:spcAft>
                          <a:spcPts val="0"/>
                        </a:spcAft>
                      </a:pPr>
                      <a:r>
                        <a:rPr lang="ru-RU" sz="1000">
                          <a:effectLst/>
                        </a:rPr>
                        <a:t>5</a:t>
                      </a:r>
                      <a:endParaRPr lang="ru-RU" sz="900">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b="1" dirty="0">
                          <a:solidFill>
                            <a:srgbClr val="FF0000"/>
                          </a:solidFill>
                          <a:effectLst/>
                        </a:rPr>
                        <a:t>Таловская СОШ</a:t>
                      </a:r>
                      <a:endParaRPr lang="ru-RU" sz="9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b="1" dirty="0">
                          <a:solidFill>
                            <a:srgbClr val="FF0000"/>
                          </a:solidFill>
                          <a:effectLst/>
                        </a:rPr>
                        <a:t>3,7</a:t>
                      </a:r>
                      <a:endParaRPr lang="ru-RU" sz="9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b="1" dirty="0">
                          <a:solidFill>
                            <a:srgbClr val="FF0000"/>
                          </a:solidFill>
                          <a:effectLst/>
                        </a:rPr>
                        <a:t>3,2</a:t>
                      </a:r>
                      <a:endParaRPr lang="ru-RU" sz="9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b="1" dirty="0">
                          <a:solidFill>
                            <a:srgbClr val="FF0000"/>
                          </a:solidFill>
                          <a:effectLst/>
                        </a:rPr>
                        <a:t>2,5</a:t>
                      </a:r>
                      <a:endParaRPr lang="ru-RU" sz="9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b="1" dirty="0">
                          <a:solidFill>
                            <a:srgbClr val="FF0000"/>
                          </a:solidFill>
                          <a:effectLst/>
                        </a:rPr>
                        <a:t>3</a:t>
                      </a:r>
                      <a:endParaRPr lang="ru-RU" sz="9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b="1" dirty="0">
                          <a:solidFill>
                            <a:srgbClr val="FF0000"/>
                          </a:solidFill>
                          <a:effectLst/>
                        </a:rPr>
                        <a:t>2,7</a:t>
                      </a:r>
                      <a:endParaRPr lang="ru-RU" sz="9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b="1" dirty="0">
                          <a:solidFill>
                            <a:srgbClr val="FF0000"/>
                          </a:solidFill>
                          <a:effectLst/>
                        </a:rPr>
                        <a:t>2</a:t>
                      </a:r>
                      <a:endParaRPr lang="ru-RU" sz="9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b="1" dirty="0">
                          <a:solidFill>
                            <a:srgbClr val="FF0000"/>
                          </a:solidFill>
                          <a:effectLst/>
                        </a:rPr>
                        <a:t>2,8</a:t>
                      </a:r>
                      <a:endParaRPr lang="ru-RU" sz="9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b="1" dirty="0">
                          <a:solidFill>
                            <a:srgbClr val="FF0000"/>
                          </a:solidFill>
                          <a:effectLst/>
                        </a:rPr>
                        <a:t> </a:t>
                      </a:r>
                      <a:endParaRPr lang="ru-RU" sz="900" b="1" dirty="0">
                        <a:solidFill>
                          <a:srgbClr val="FF0000"/>
                        </a:solidFill>
                        <a:effectLst/>
                      </a:endParaRPr>
                    </a:p>
                    <a:p>
                      <a:pPr>
                        <a:lnSpc>
                          <a:spcPct val="107000"/>
                        </a:lnSpc>
                        <a:spcAft>
                          <a:spcPts val="0"/>
                        </a:spcAft>
                      </a:pPr>
                      <a:r>
                        <a:rPr lang="ru-RU" sz="1000" b="1" dirty="0" smtClean="0">
                          <a:solidFill>
                            <a:srgbClr val="FF0000"/>
                          </a:solidFill>
                          <a:effectLst/>
                        </a:rPr>
                        <a:t>17,4 б </a:t>
                      </a:r>
                      <a:r>
                        <a:rPr lang="ru-RU" sz="1000" b="1" dirty="0">
                          <a:solidFill>
                            <a:srgbClr val="FF0000"/>
                          </a:solidFill>
                          <a:effectLst/>
                        </a:rPr>
                        <a:t>- 3 место</a:t>
                      </a:r>
                      <a:endParaRPr lang="ru-RU" sz="9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r>
              <a:tr h="393474">
                <a:tc>
                  <a:txBody>
                    <a:bodyPr/>
                    <a:lstStyle/>
                    <a:p>
                      <a:pPr>
                        <a:lnSpc>
                          <a:spcPct val="107000"/>
                        </a:lnSpc>
                        <a:spcAft>
                          <a:spcPts val="0"/>
                        </a:spcAft>
                      </a:pPr>
                      <a:r>
                        <a:rPr lang="ru-RU" sz="1000">
                          <a:effectLst/>
                        </a:rPr>
                        <a:t>6</a:t>
                      </a:r>
                      <a:endParaRPr lang="ru-RU" sz="900">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b="1" dirty="0">
                          <a:solidFill>
                            <a:srgbClr val="FF0000"/>
                          </a:solidFill>
                          <a:effectLst/>
                        </a:rPr>
                        <a:t>Кочубейская СОШ№1</a:t>
                      </a:r>
                      <a:endParaRPr lang="ru-RU" sz="9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b="1" dirty="0">
                          <a:solidFill>
                            <a:srgbClr val="FF0000"/>
                          </a:solidFill>
                          <a:effectLst/>
                        </a:rPr>
                        <a:t>4,1</a:t>
                      </a:r>
                      <a:endParaRPr lang="ru-RU" sz="9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b="1" dirty="0">
                          <a:solidFill>
                            <a:srgbClr val="FF0000"/>
                          </a:solidFill>
                          <a:effectLst/>
                        </a:rPr>
                        <a:t>3,3</a:t>
                      </a:r>
                      <a:endParaRPr lang="ru-RU" sz="9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b="1" dirty="0">
                          <a:solidFill>
                            <a:srgbClr val="FF0000"/>
                          </a:solidFill>
                          <a:effectLst/>
                        </a:rPr>
                        <a:t>3,3</a:t>
                      </a:r>
                      <a:endParaRPr lang="ru-RU" sz="9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b="1">
                          <a:solidFill>
                            <a:srgbClr val="FF0000"/>
                          </a:solidFill>
                          <a:effectLst/>
                        </a:rPr>
                        <a:t>3,2</a:t>
                      </a:r>
                      <a:endParaRPr lang="ru-RU" sz="900" b="1">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b="1">
                          <a:solidFill>
                            <a:srgbClr val="FF0000"/>
                          </a:solidFill>
                          <a:effectLst/>
                        </a:rPr>
                        <a:t>3</a:t>
                      </a:r>
                      <a:endParaRPr lang="ru-RU" sz="900" b="1">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b="1">
                          <a:solidFill>
                            <a:srgbClr val="FF0000"/>
                          </a:solidFill>
                          <a:effectLst/>
                        </a:rPr>
                        <a:t>3</a:t>
                      </a:r>
                      <a:endParaRPr lang="ru-RU" sz="900" b="1">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b="1">
                          <a:solidFill>
                            <a:srgbClr val="FF0000"/>
                          </a:solidFill>
                          <a:effectLst/>
                        </a:rPr>
                        <a:t>3,4</a:t>
                      </a:r>
                      <a:endParaRPr lang="ru-RU" sz="900" b="1">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b="1" dirty="0">
                          <a:solidFill>
                            <a:srgbClr val="FF0000"/>
                          </a:solidFill>
                          <a:effectLst/>
                        </a:rPr>
                        <a:t> </a:t>
                      </a:r>
                      <a:endParaRPr lang="ru-RU" sz="900" b="1" dirty="0">
                        <a:solidFill>
                          <a:srgbClr val="FF0000"/>
                        </a:solidFill>
                        <a:effectLst/>
                      </a:endParaRPr>
                    </a:p>
                    <a:p>
                      <a:pPr>
                        <a:lnSpc>
                          <a:spcPct val="107000"/>
                        </a:lnSpc>
                        <a:spcAft>
                          <a:spcPts val="0"/>
                        </a:spcAft>
                      </a:pPr>
                      <a:r>
                        <a:rPr lang="ru-RU" sz="1000" b="1" dirty="0" smtClean="0">
                          <a:solidFill>
                            <a:srgbClr val="FF0000"/>
                          </a:solidFill>
                          <a:effectLst/>
                        </a:rPr>
                        <a:t>23,08 б </a:t>
                      </a:r>
                      <a:r>
                        <a:rPr lang="ru-RU" sz="1000" b="1" dirty="0">
                          <a:solidFill>
                            <a:srgbClr val="FF0000"/>
                          </a:solidFill>
                          <a:effectLst/>
                        </a:rPr>
                        <a:t>- 2 место</a:t>
                      </a:r>
                      <a:endParaRPr lang="ru-RU" sz="9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r>
              <a:tr h="393474">
                <a:tc>
                  <a:txBody>
                    <a:bodyPr/>
                    <a:lstStyle/>
                    <a:p>
                      <a:pPr>
                        <a:lnSpc>
                          <a:spcPct val="107000"/>
                        </a:lnSpc>
                        <a:spcAft>
                          <a:spcPts val="0"/>
                        </a:spcAft>
                      </a:pPr>
                      <a:r>
                        <a:rPr lang="ru-RU" sz="1000">
                          <a:effectLst/>
                        </a:rPr>
                        <a:t>7</a:t>
                      </a:r>
                      <a:endParaRPr lang="ru-RU" sz="900">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a:effectLst/>
                        </a:rPr>
                        <a:t>Ново-Георгиевская СОШ</a:t>
                      </a:r>
                      <a:endParaRPr lang="ru-RU" sz="900">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a:effectLst/>
                        </a:rPr>
                        <a:t>3,6</a:t>
                      </a:r>
                      <a:endParaRPr lang="ru-RU" sz="900">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a:effectLst/>
                        </a:rPr>
                        <a:t>-</a:t>
                      </a:r>
                      <a:endParaRPr lang="ru-RU" sz="900">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dirty="0">
                          <a:effectLst/>
                        </a:rPr>
                        <a:t>3</a:t>
                      </a:r>
                      <a:endParaRPr lang="ru-RU"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dirty="0">
                          <a:effectLst/>
                        </a:rPr>
                        <a:t>2</a:t>
                      </a:r>
                      <a:endParaRPr lang="ru-RU"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dirty="0">
                          <a:effectLst/>
                        </a:rPr>
                        <a:t>2</a:t>
                      </a:r>
                      <a:endParaRPr lang="ru-RU"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dirty="0">
                          <a:effectLst/>
                        </a:rPr>
                        <a:t>-</a:t>
                      </a:r>
                      <a:endParaRPr lang="ru-RU"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dirty="0">
                          <a:effectLst/>
                        </a:rPr>
                        <a:t>2</a:t>
                      </a:r>
                      <a:endParaRPr lang="ru-RU"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dirty="0">
                          <a:effectLst/>
                        </a:rPr>
                        <a:t> </a:t>
                      </a:r>
                      <a:endParaRPr lang="ru-RU" sz="900" dirty="0">
                        <a:effectLst/>
                      </a:endParaRPr>
                    </a:p>
                    <a:p>
                      <a:pPr>
                        <a:lnSpc>
                          <a:spcPct val="107000"/>
                        </a:lnSpc>
                        <a:spcAft>
                          <a:spcPts val="0"/>
                        </a:spcAft>
                      </a:pPr>
                      <a:r>
                        <a:rPr lang="ru-RU" sz="1000" dirty="0">
                          <a:effectLst/>
                        </a:rPr>
                        <a:t>11 </a:t>
                      </a:r>
                      <a:r>
                        <a:rPr lang="ru-RU" sz="1000" dirty="0" smtClean="0">
                          <a:effectLst/>
                        </a:rPr>
                        <a:t> б</a:t>
                      </a:r>
                      <a:endParaRPr lang="ru-RU"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r>
              <a:tr h="393474">
                <a:tc>
                  <a:txBody>
                    <a:bodyPr/>
                    <a:lstStyle/>
                    <a:p>
                      <a:pPr>
                        <a:lnSpc>
                          <a:spcPct val="107000"/>
                        </a:lnSpc>
                        <a:spcAft>
                          <a:spcPts val="0"/>
                        </a:spcAft>
                      </a:pPr>
                      <a:r>
                        <a:rPr lang="ru-RU" sz="1000">
                          <a:effectLst/>
                        </a:rPr>
                        <a:t>8</a:t>
                      </a:r>
                      <a:endParaRPr lang="ru-RU" sz="900">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a:effectLst/>
                        </a:rPr>
                        <a:t>Калиновская СОШ</a:t>
                      </a:r>
                      <a:endParaRPr lang="ru-RU" sz="900">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a:effectLst/>
                        </a:rPr>
                        <a:t>4</a:t>
                      </a:r>
                      <a:endParaRPr lang="ru-RU" sz="900">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a:effectLst/>
                        </a:rPr>
                        <a:t>-</a:t>
                      </a:r>
                      <a:endParaRPr lang="ru-RU" sz="900">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a:effectLst/>
                        </a:rPr>
                        <a:t>3</a:t>
                      </a:r>
                      <a:endParaRPr lang="ru-RU" sz="900">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a:effectLst/>
                        </a:rPr>
                        <a:t>2</a:t>
                      </a:r>
                      <a:endParaRPr lang="ru-RU" sz="900">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a:effectLst/>
                        </a:rPr>
                        <a:t>2,3</a:t>
                      </a:r>
                      <a:endParaRPr lang="ru-RU" sz="900">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a:effectLst/>
                        </a:rPr>
                        <a:t>-</a:t>
                      </a:r>
                      <a:endParaRPr lang="ru-RU" sz="900">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a:effectLst/>
                        </a:rPr>
                        <a:t>3</a:t>
                      </a:r>
                      <a:endParaRPr lang="ru-RU" sz="900">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dirty="0">
                          <a:effectLst/>
                        </a:rPr>
                        <a:t> </a:t>
                      </a:r>
                      <a:endParaRPr lang="ru-RU" sz="900" dirty="0">
                        <a:effectLst/>
                      </a:endParaRPr>
                    </a:p>
                    <a:p>
                      <a:pPr>
                        <a:lnSpc>
                          <a:spcPct val="107000"/>
                        </a:lnSpc>
                        <a:spcAft>
                          <a:spcPts val="0"/>
                        </a:spcAft>
                      </a:pPr>
                      <a:r>
                        <a:rPr lang="ru-RU" sz="1000" dirty="0" smtClean="0">
                          <a:effectLst/>
                        </a:rPr>
                        <a:t>11,9 б</a:t>
                      </a:r>
                      <a:endParaRPr lang="ru-RU"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r>
              <a:tr h="393474">
                <a:tc>
                  <a:txBody>
                    <a:bodyPr/>
                    <a:lstStyle/>
                    <a:p>
                      <a:pPr>
                        <a:lnSpc>
                          <a:spcPct val="107000"/>
                        </a:lnSpc>
                        <a:spcAft>
                          <a:spcPts val="0"/>
                        </a:spcAft>
                      </a:pPr>
                      <a:r>
                        <a:rPr lang="ru-RU" sz="1000">
                          <a:effectLst/>
                        </a:rPr>
                        <a:t>9</a:t>
                      </a:r>
                      <a:endParaRPr lang="ru-RU" sz="900">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a:effectLst/>
                        </a:rPr>
                        <a:t>Карабаглинская СОШ</a:t>
                      </a:r>
                      <a:endParaRPr lang="ru-RU" sz="900">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a:effectLst/>
                        </a:rPr>
                        <a:t>4</a:t>
                      </a:r>
                      <a:endParaRPr lang="ru-RU" sz="900">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a:effectLst/>
                        </a:rPr>
                        <a:t>-</a:t>
                      </a:r>
                      <a:endParaRPr lang="ru-RU" sz="900">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a:effectLst/>
                        </a:rPr>
                        <a:t>-</a:t>
                      </a:r>
                      <a:endParaRPr lang="ru-RU" sz="900">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a:effectLst/>
                        </a:rPr>
                        <a:t>-</a:t>
                      </a:r>
                      <a:endParaRPr lang="ru-RU" sz="900">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a:effectLst/>
                        </a:rPr>
                        <a:t>3</a:t>
                      </a:r>
                      <a:endParaRPr lang="ru-RU" sz="900">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a:effectLst/>
                        </a:rPr>
                        <a:t>-</a:t>
                      </a:r>
                      <a:endParaRPr lang="ru-RU" sz="900">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a:effectLst/>
                        </a:rPr>
                        <a:t>-</a:t>
                      </a:r>
                      <a:endParaRPr lang="ru-RU" sz="900">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dirty="0" smtClean="0">
                          <a:effectLst/>
                        </a:rPr>
                        <a:t>5,5 б</a:t>
                      </a:r>
                      <a:endParaRPr lang="ru-RU" sz="900" dirty="0">
                        <a:effectLst/>
                      </a:endParaRPr>
                    </a:p>
                    <a:p>
                      <a:pPr>
                        <a:lnSpc>
                          <a:spcPct val="107000"/>
                        </a:lnSpc>
                        <a:spcAft>
                          <a:spcPts val="0"/>
                        </a:spcAft>
                      </a:pPr>
                      <a:r>
                        <a:rPr lang="ru-RU" sz="1000" dirty="0">
                          <a:effectLst/>
                        </a:rPr>
                        <a:t> </a:t>
                      </a:r>
                      <a:endParaRPr lang="ru-RU"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r>
              <a:tr h="393474">
                <a:tc>
                  <a:txBody>
                    <a:bodyPr/>
                    <a:lstStyle/>
                    <a:p>
                      <a:pPr>
                        <a:lnSpc>
                          <a:spcPct val="107000"/>
                        </a:lnSpc>
                        <a:spcAft>
                          <a:spcPts val="0"/>
                        </a:spcAft>
                      </a:pPr>
                      <a:r>
                        <a:rPr lang="ru-RU" sz="1000">
                          <a:effectLst/>
                        </a:rPr>
                        <a:t>10</a:t>
                      </a:r>
                      <a:endParaRPr lang="ru-RU" sz="900">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a:effectLst/>
                        </a:rPr>
                        <a:t>Александро-Невская СОШ</a:t>
                      </a:r>
                      <a:endParaRPr lang="ru-RU" sz="900">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a:effectLst/>
                        </a:rPr>
                        <a:t>3,6</a:t>
                      </a:r>
                      <a:endParaRPr lang="ru-RU" sz="900">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a:effectLst/>
                        </a:rPr>
                        <a:t>2,5</a:t>
                      </a:r>
                      <a:endParaRPr lang="ru-RU" sz="900">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a:effectLst/>
                        </a:rPr>
                        <a:t>3</a:t>
                      </a:r>
                      <a:endParaRPr lang="ru-RU" sz="900">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a:effectLst/>
                        </a:rPr>
                        <a:t>2</a:t>
                      </a:r>
                      <a:endParaRPr lang="ru-RU" sz="900">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a:effectLst/>
                        </a:rPr>
                        <a:t>2,5</a:t>
                      </a:r>
                      <a:endParaRPr lang="ru-RU" sz="900">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a:effectLst/>
                        </a:rPr>
                        <a:t>3</a:t>
                      </a:r>
                      <a:endParaRPr lang="ru-RU" sz="900">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a:effectLst/>
                        </a:rPr>
                        <a:t>2</a:t>
                      </a:r>
                      <a:endParaRPr lang="ru-RU" sz="900">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c>
                  <a:txBody>
                    <a:bodyPr/>
                    <a:lstStyle/>
                    <a:p>
                      <a:pPr>
                        <a:lnSpc>
                          <a:spcPct val="107000"/>
                        </a:lnSpc>
                        <a:spcAft>
                          <a:spcPts val="0"/>
                        </a:spcAft>
                      </a:pPr>
                      <a:r>
                        <a:rPr lang="ru-RU" sz="1000">
                          <a:effectLst/>
                        </a:rPr>
                        <a:t>16,8 </a:t>
                      </a:r>
                      <a:r>
                        <a:rPr lang="ru-RU" sz="1000" smtClean="0">
                          <a:effectLst/>
                        </a:rPr>
                        <a:t>б</a:t>
                      </a:r>
                      <a:endParaRPr lang="ru-RU" sz="900" dirty="0">
                        <a:effectLst/>
                      </a:endParaRPr>
                    </a:p>
                    <a:p>
                      <a:pPr>
                        <a:lnSpc>
                          <a:spcPct val="107000"/>
                        </a:lnSpc>
                        <a:spcAft>
                          <a:spcPts val="0"/>
                        </a:spcAft>
                      </a:pPr>
                      <a:r>
                        <a:rPr lang="ru-RU" sz="1000" dirty="0">
                          <a:effectLst/>
                        </a:rPr>
                        <a:t> </a:t>
                      </a:r>
                      <a:endParaRPr lang="ru-RU"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7960" marR="57960" marT="0" marB="0"/>
                </a:tc>
              </a:tr>
            </a:tbl>
          </a:graphicData>
        </a:graphic>
      </p:graphicFrame>
    </p:spTree>
    <p:extLst>
      <p:ext uri="{BB962C8B-B14F-4D97-AF65-F5344CB8AC3E}">
        <p14:creationId xmlns:p14="http://schemas.microsoft.com/office/powerpoint/2010/main" val="9618864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395129968"/>
              </p:ext>
            </p:extLst>
          </p:nvPr>
        </p:nvGraphicFramePr>
        <p:xfrm>
          <a:off x="1846054" y="2303253"/>
          <a:ext cx="8882909" cy="3747026"/>
        </p:xfrm>
        <a:graphic>
          <a:graphicData uri="http://schemas.openxmlformats.org/drawingml/2006/table">
            <a:tbl>
              <a:tblPr firstRow="1" firstCol="1" bandRow="1">
                <a:tableStyleId>{5C22544A-7EE6-4342-B048-85BDC9FD1C3A}</a:tableStyleId>
              </a:tblPr>
              <a:tblGrid>
                <a:gridCol w="1905360"/>
                <a:gridCol w="900046"/>
                <a:gridCol w="900046"/>
                <a:gridCol w="900046"/>
                <a:gridCol w="900046"/>
                <a:gridCol w="900046"/>
                <a:gridCol w="900923"/>
                <a:gridCol w="900923"/>
                <a:gridCol w="675473"/>
              </a:tblGrid>
              <a:tr h="977390">
                <a:tc rowSpan="2">
                  <a:txBody>
                    <a:bodyPr/>
                    <a:lstStyle/>
                    <a:p>
                      <a:pPr algn="ctr">
                        <a:lnSpc>
                          <a:spcPct val="106000"/>
                        </a:lnSpc>
                        <a:spcAft>
                          <a:spcPts val="0"/>
                        </a:spcAft>
                      </a:pPr>
                      <a:r>
                        <a:rPr lang="ru-RU" sz="1800" dirty="0">
                          <a:solidFill>
                            <a:schemeClr val="tx1"/>
                          </a:solidFill>
                          <a:effectLst/>
                          <a:latin typeface="Times New Roman" panose="02020603050405020304" pitchFamily="18" charset="0"/>
                          <a:cs typeface="Times New Roman" panose="02020603050405020304" pitchFamily="18" charset="0"/>
                        </a:rPr>
                        <a:t>Предмет</a:t>
                      </a:r>
                      <a:endParaRPr lang="ru-RU"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gridSpan="8">
                  <a:txBody>
                    <a:bodyPr/>
                    <a:lstStyle/>
                    <a:p>
                      <a:pPr algn="ctr">
                        <a:lnSpc>
                          <a:spcPct val="106000"/>
                        </a:lnSpc>
                        <a:spcAft>
                          <a:spcPts val="0"/>
                        </a:spcAft>
                      </a:pPr>
                      <a:r>
                        <a:rPr lang="ru-RU" sz="1800" dirty="0">
                          <a:solidFill>
                            <a:schemeClr val="tx1"/>
                          </a:solidFill>
                          <a:effectLst/>
                          <a:latin typeface="Times New Roman" panose="02020603050405020304" pitchFamily="18" charset="0"/>
                          <a:cs typeface="Times New Roman" panose="02020603050405020304" pitchFamily="18" charset="0"/>
                        </a:rPr>
                        <a:t>Результаты ОГЭ</a:t>
                      </a:r>
                      <a:endParaRPr lang="ru-RU"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923212">
                <a:tc vMerge="1">
                  <a:txBody>
                    <a:bodyPr/>
                    <a:lstStyle/>
                    <a:p>
                      <a:endParaRPr lang="ru-RU"/>
                    </a:p>
                  </a:txBody>
                  <a:tcPr/>
                </a:tc>
                <a:tc>
                  <a:txBody>
                    <a:bodyPr/>
                    <a:lstStyle/>
                    <a:p>
                      <a:pPr algn="ctr">
                        <a:lnSpc>
                          <a:spcPct val="106000"/>
                        </a:lnSpc>
                        <a:spcAft>
                          <a:spcPts val="0"/>
                        </a:spcAft>
                      </a:pPr>
                      <a:r>
                        <a:rPr lang="ru-RU" sz="1800" dirty="0">
                          <a:solidFill>
                            <a:schemeClr val="tx1"/>
                          </a:solidFill>
                          <a:effectLst/>
                          <a:latin typeface="Times New Roman" panose="02020603050405020304" pitchFamily="18" charset="0"/>
                          <a:cs typeface="Times New Roman" panose="02020603050405020304" pitchFamily="18" charset="0"/>
                        </a:rPr>
                        <a:t>«2»</a:t>
                      </a:r>
                      <a:endParaRPr lang="ru-RU"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6000"/>
                        </a:lnSpc>
                        <a:spcAft>
                          <a:spcPts val="0"/>
                        </a:spcAft>
                      </a:pPr>
                      <a:r>
                        <a:rPr lang="ru-RU" sz="1800">
                          <a:solidFill>
                            <a:schemeClr val="tx1"/>
                          </a:solidFill>
                          <a:effectLst/>
                          <a:latin typeface="Times New Roman" panose="02020603050405020304" pitchFamily="18" charset="0"/>
                          <a:cs typeface="Times New Roman" panose="02020603050405020304" pitchFamily="18" charset="0"/>
                        </a:rPr>
                        <a:t>%</a:t>
                      </a:r>
                      <a:endParaRPr lang="ru-RU" sz="1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6000"/>
                        </a:lnSpc>
                        <a:spcAft>
                          <a:spcPts val="0"/>
                        </a:spcAft>
                      </a:pPr>
                      <a:r>
                        <a:rPr lang="ru-RU" sz="1800">
                          <a:solidFill>
                            <a:schemeClr val="tx1"/>
                          </a:solidFill>
                          <a:effectLst/>
                          <a:latin typeface="Times New Roman" panose="02020603050405020304" pitchFamily="18" charset="0"/>
                          <a:cs typeface="Times New Roman" panose="02020603050405020304" pitchFamily="18" charset="0"/>
                        </a:rPr>
                        <a:t>«3»</a:t>
                      </a:r>
                      <a:endParaRPr lang="ru-RU" sz="1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6000"/>
                        </a:lnSpc>
                        <a:spcAft>
                          <a:spcPts val="0"/>
                        </a:spcAft>
                      </a:pPr>
                      <a:r>
                        <a:rPr lang="ru-RU" sz="1800">
                          <a:solidFill>
                            <a:schemeClr val="tx1"/>
                          </a:solidFill>
                          <a:effectLst/>
                          <a:latin typeface="Times New Roman" panose="02020603050405020304" pitchFamily="18" charset="0"/>
                          <a:cs typeface="Times New Roman" panose="02020603050405020304" pitchFamily="18" charset="0"/>
                        </a:rPr>
                        <a:t>%</a:t>
                      </a:r>
                      <a:endParaRPr lang="ru-RU" sz="1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6000"/>
                        </a:lnSpc>
                        <a:spcAft>
                          <a:spcPts val="0"/>
                        </a:spcAft>
                      </a:pPr>
                      <a:r>
                        <a:rPr lang="ru-RU" sz="1800">
                          <a:solidFill>
                            <a:schemeClr val="tx1"/>
                          </a:solidFill>
                          <a:effectLst/>
                          <a:latin typeface="Times New Roman" panose="02020603050405020304" pitchFamily="18" charset="0"/>
                          <a:cs typeface="Times New Roman" panose="02020603050405020304" pitchFamily="18" charset="0"/>
                        </a:rPr>
                        <a:t>«4"</a:t>
                      </a:r>
                      <a:endParaRPr lang="ru-RU" sz="1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6000"/>
                        </a:lnSpc>
                        <a:spcAft>
                          <a:spcPts val="0"/>
                        </a:spcAft>
                      </a:pPr>
                      <a:r>
                        <a:rPr lang="ru-RU" sz="1800">
                          <a:solidFill>
                            <a:schemeClr val="tx1"/>
                          </a:solidFill>
                          <a:effectLst/>
                          <a:latin typeface="Times New Roman" panose="02020603050405020304" pitchFamily="18" charset="0"/>
                          <a:cs typeface="Times New Roman" panose="02020603050405020304" pitchFamily="18" charset="0"/>
                        </a:rPr>
                        <a:t>%</a:t>
                      </a:r>
                      <a:endParaRPr lang="ru-RU" sz="1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6000"/>
                        </a:lnSpc>
                        <a:spcAft>
                          <a:spcPts val="0"/>
                        </a:spcAft>
                      </a:pPr>
                      <a:r>
                        <a:rPr lang="ru-RU" sz="1800">
                          <a:solidFill>
                            <a:schemeClr val="tx1"/>
                          </a:solidFill>
                          <a:effectLst/>
                          <a:latin typeface="Times New Roman" panose="02020603050405020304" pitchFamily="18" charset="0"/>
                          <a:cs typeface="Times New Roman" panose="02020603050405020304" pitchFamily="18" charset="0"/>
                        </a:rPr>
                        <a:t>«5»</a:t>
                      </a:r>
                      <a:endParaRPr lang="ru-RU" sz="1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6000"/>
                        </a:lnSpc>
                        <a:spcAft>
                          <a:spcPts val="0"/>
                        </a:spcAft>
                      </a:pPr>
                      <a:r>
                        <a:rPr lang="ru-RU" sz="1800">
                          <a:solidFill>
                            <a:schemeClr val="tx1"/>
                          </a:solidFill>
                          <a:effectLst/>
                          <a:latin typeface="Times New Roman" panose="02020603050405020304" pitchFamily="18" charset="0"/>
                          <a:cs typeface="Times New Roman" panose="02020603050405020304" pitchFamily="18" charset="0"/>
                        </a:rPr>
                        <a:t>%</a:t>
                      </a:r>
                      <a:endParaRPr lang="ru-RU" sz="1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r>
              <a:tr h="923212">
                <a:tc>
                  <a:txBody>
                    <a:bodyPr/>
                    <a:lstStyle/>
                    <a:p>
                      <a:pPr algn="ctr">
                        <a:lnSpc>
                          <a:spcPct val="106000"/>
                        </a:lnSpc>
                        <a:spcAft>
                          <a:spcPts val="0"/>
                        </a:spcAft>
                      </a:pPr>
                      <a:r>
                        <a:rPr lang="ru-RU" sz="1800">
                          <a:solidFill>
                            <a:schemeClr val="tx1"/>
                          </a:solidFill>
                          <a:effectLst/>
                          <a:latin typeface="Times New Roman" panose="02020603050405020304" pitchFamily="18" charset="0"/>
                          <a:cs typeface="Times New Roman" panose="02020603050405020304" pitchFamily="18" charset="0"/>
                        </a:rPr>
                        <a:t>Русский язык</a:t>
                      </a:r>
                      <a:endParaRPr lang="ru-RU" sz="1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6000"/>
                        </a:lnSpc>
                        <a:spcAft>
                          <a:spcPts val="0"/>
                        </a:spcAft>
                      </a:pPr>
                      <a:r>
                        <a:rPr lang="ru-RU" sz="1800">
                          <a:solidFill>
                            <a:schemeClr val="tx1"/>
                          </a:solidFill>
                          <a:effectLst/>
                          <a:latin typeface="Times New Roman" panose="02020603050405020304" pitchFamily="18" charset="0"/>
                          <a:cs typeface="Times New Roman" panose="02020603050405020304" pitchFamily="18" charset="0"/>
                        </a:rPr>
                        <a:t>6</a:t>
                      </a:r>
                      <a:endParaRPr lang="ru-RU" sz="1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6000"/>
                        </a:lnSpc>
                        <a:spcAft>
                          <a:spcPts val="0"/>
                        </a:spcAft>
                      </a:pPr>
                      <a:r>
                        <a:rPr lang="ru-RU" sz="1800" dirty="0">
                          <a:solidFill>
                            <a:schemeClr val="tx1"/>
                          </a:solidFill>
                          <a:effectLst/>
                          <a:latin typeface="Times New Roman" panose="02020603050405020304" pitchFamily="18" charset="0"/>
                          <a:cs typeface="Times New Roman" panose="02020603050405020304" pitchFamily="18" charset="0"/>
                        </a:rPr>
                        <a:t>1,6</a:t>
                      </a:r>
                      <a:endParaRPr lang="ru-RU"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6000"/>
                        </a:lnSpc>
                        <a:spcAft>
                          <a:spcPts val="0"/>
                        </a:spcAft>
                      </a:pPr>
                      <a:r>
                        <a:rPr lang="ru-RU" sz="1800" dirty="0">
                          <a:solidFill>
                            <a:schemeClr val="tx1"/>
                          </a:solidFill>
                          <a:effectLst/>
                          <a:latin typeface="Times New Roman" panose="02020603050405020304" pitchFamily="18" charset="0"/>
                          <a:cs typeface="Times New Roman" panose="02020603050405020304" pitchFamily="18" charset="0"/>
                        </a:rPr>
                        <a:t>142</a:t>
                      </a:r>
                      <a:endParaRPr lang="ru-RU"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6000"/>
                        </a:lnSpc>
                        <a:spcAft>
                          <a:spcPts val="0"/>
                        </a:spcAft>
                      </a:pPr>
                      <a:r>
                        <a:rPr lang="ru-RU" sz="1800" dirty="0">
                          <a:solidFill>
                            <a:schemeClr val="tx1"/>
                          </a:solidFill>
                          <a:effectLst/>
                          <a:latin typeface="Times New Roman" panose="02020603050405020304" pitchFamily="18" charset="0"/>
                          <a:cs typeface="Times New Roman" panose="02020603050405020304" pitchFamily="18" charset="0"/>
                        </a:rPr>
                        <a:t>38,1</a:t>
                      </a:r>
                      <a:endParaRPr lang="ru-RU"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6000"/>
                        </a:lnSpc>
                        <a:spcAft>
                          <a:spcPts val="0"/>
                        </a:spcAft>
                      </a:pPr>
                      <a:r>
                        <a:rPr lang="ru-RU" sz="1800" dirty="0">
                          <a:solidFill>
                            <a:schemeClr val="tx1"/>
                          </a:solidFill>
                          <a:effectLst/>
                          <a:latin typeface="Times New Roman" panose="02020603050405020304" pitchFamily="18" charset="0"/>
                          <a:cs typeface="Times New Roman" panose="02020603050405020304" pitchFamily="18" charset="0"/>
                        </a:rPr>
                        <a:t>129</a:t>
                      </a:r>
                      <a:endParaRPr lang="ru-RU"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6000"/>
                        </a:lnSpc>
                        <a:spcAft>
                          <a:spcPts val="0"/>
                        </a:spcAft>
                      </a:pPr>
                      <a:r>
                        <a:rPr lang="ru-RU" sz="1800">
                          <a:solidFill>
                            <a:schemeClr val="tx1"/>
                          </a:solidFill>
                          <a:effectLst/>
                          <a:latin typeface="Times New Roman" panose="02020603050405020304" pitchFamily="18" charset="0"/>
                          <a:cs typeface="Times New Roman" panose="02020603050405020304" pitchFamily="18" charset="0"/>
                        </a:rPr>
                        <a:t>34,6</a:t>
                      </a:r>
                      <a:endParaRPr lang="ru-RU" sz="1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6000"/>
                        </a:lnSpc>
                        <a:spcAft>
                          <a:spcPts val="0"/>
                        </a:spcAft>
                      </a:pPr>
                      <a:r>
                        <a:rPr lang="ru-RU" sz="1800">
                          <a:solidFill>
                            <a:schemeClr val="tx1"/>
                          </a:solidFill>
                          <a:effectLst/>
                          <a:latin typeface="Times New Roman" panose="02020603050405020304" pitchFamily="18" charset="0"/>
                          <a:cs typeface="Times New Roman" panose="02020603050405020304" pitchFamily="18" charset="0"/>
                        </a:rPr>
                        <a:t>95</a:t>
                      </a:r>
                      <a:endParaRPr lang="ru-RU" sz="1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6000"/>
                        </a:lnSpc>
                        <a:spcAft>
                          <a:spcPts val="0"/>
                        </a:spcAft>
                      </a:pPr>
                      <a:r>
                        <a:rPr lang="ru-RU" sz="1800">
                          <a:solidFill>
                            <a:schemeClr val="tx1"/>
                          </a:solidFill>
                          <a:effectLst/>
                          <a:latin typeface="Times New Roman" panose="02020603050405020304" pitchFamily="18" charset="0"/>
                          <a:cs typeface="Times New Roman" panose="02020603050405020304" pitchFamily="18" charset="0"/>
                        </a:rPr>
                        <a:t>25,5</a:t>
                      </a:r>
                      <a:endParaRPr lang="ru-RU" sz="1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r>
              <a:tr h="923212">
                <a:tc>
                  <a:txBody>
                    <a:bodyPr/>
                    <a:lstStyle/>
                    <a:p>
                      <a:pPr algn="ctr">
                        <a:lnSpc>
                          <a:spcPct val="106000"/>
                        </a:lnSpc>
                        <a:spcAft>
                          <a:spcPts val="0"/>
                        </a:spcAft>
                      </a:pPr>
                      <a:r>
                        <a:rPr lang="ru-RU" sz="1800">
                          <a:solidFill>
                            <a:schemeClr val="tx1"/>
                          </a:solidFill>
                          <a:effectLst/>
                          <a:latin typeface="Times New Roman" panose="02020603050405020304" pitchFamily="18" charset="0"/>
                          <a:cs typeface="Times New Roman" panose="02020603050405020304" pitchFamily="18" charset="0"/>
                        </a:rPr>
                        <a:t>Математика</a:t>
                      </a:r>
                      <a:endParaRPr lang="ru-RU" sz="1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6000"/>
                        </a:lnSpc>
                        <a:spcAft>
                          <a:spcPts val="0"/>
                        </a:spcAft>
                      </a:pPr>
                      <a:r>
                        <a:rPr lang="ru-RU" sz="1800">
                          <a:solidFill>
                            <a:schemeClr val="tx1"/>
                          </a:solidFill>
                          <a:effectLst/>
                          <a:latin typeface="Times New Roman" panose="02020603050405020304" pitchFamily="18" charset="0"/>
                          <a:cs typeface="Times New Roman" panose="02020603050405020304" pitchFamily="18" charset="0"/>
                        </a:rPr>
                        <a:t>3</a:t>
                      </a:r>
                      <a:endParaRPr lang="ru-RU" sz="1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6000"/>
                        </a:lnSpc>
                        <a:spcAft>
                          <a:spcPts val="0"/>
                        </a:spcAft>
                      </a:pPr>
                      <a:r>
                        <a:rPr lang="ru-RU" sz="1800">
                          <a:solidFill>
                            <a:schemeClr val="tx1"/>
                          </a:solidFill>
                          <a:effectLst/>
                          <a:latin typeface="Times New Roman" panose="02020603050405020304" pitchFamily="18" charset="0"/>
                          <a:cs typeface="Times New Roman" panose="02020603050405020304" pitchFamily="18" charset="0"/>
                        </a:rPr>
                        <a:t>1,0</a:t>
                      </a:r>
                      <a:endParaRPr lang="ru-RU" sz="1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6000"/>
                        </a:lnSpc>
                        <a:spcAft>
                          <a:spcPts val="0"/>
                        </a:spcAft>
                      </a:pPr>
                      <a:r>
                        <a:rPr lang="ru-RU" sz="1800">
                          <a:solidFill>
                            <a:schemeClr val="tx1"/>
                          </a:solidFill>
                          <a:effectLst/>
                          <a:latin typeface="Times New Roman" panose="02020603050405020304" pitchFamily="18" charset="0"/>
                          <a:cs typeface="Times New Roman" panose="02020603050405020304" pitchFamily="18" charset="0"/>
                        </a:rPr>
                        <a:t>157</a:t>
                      </a:r>
                      <a:endParaRPr lang="ru-RU" sz="1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6000"/>
                        </a:lnSpc>
                        <a:spcAft>
                          <a:spcPts val="0"/>
                        </a:spcAft>
                      </a:pPr>
                      <a:r>
                        <a:rPr lang="ru-RU" sz="1800">
                          <a:solidFill>
                            <a:schemeClr val="tx1"/>
                          </a:solidFill>
                          <a:effectLst/>
                          <a:latin typeface="Times New Roman" panose="02020603050405020304" pitchFamily="18" charset="0"/>
                          <a:cs typeface="Times New Roman" panose="02020603050405020304" pitchFamily="18" charset="0"/>
                        </a:rPr>
                        <a:t>42,2</a:t>
                      </a:r>
                      <a:endParaRPr lang="ru-RU" sz="18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6000"/>
                        </a:lnSpc>
                        <a:spcAft>
                          <a:spcPts val="0"/>
                        </a:spcAft>
                      </a:pPr>
                      <a:r>
                        <a:rPr lang="ru-RU" sz="1800" dirty="0">
                          <a:solidFill>
                            <a:schemeClr val="tx1"/>
                          </a:solidFill>
                          <a:effectLst/>
                          <a:latin typeface="Times New Roman" panose="02020603050405020304" pitchFamily="18" charset="0"/>
                          <a:cs typeface="Times New Roman" panose="02020603050405020304" pitchFamily="18" charset="0"/>
                        </a:rPr>
                        <a:t>180</a:t>
                      </a:r>
                      <a:endParaRPr lang="ru-RU"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6000"/>
                        </a:lnSpc>
                        <a:spcAft>
                          <a:spcPts val="0"/>
                        </a:spcAft>
                      </a:pPr>
                      <a:r>
                        <a:rPr lang="ru-RU" sz="1800" dirty="0">
                          <a:solidFill>
                            <a:schemeClr val="tx1"/>
                          </a:solidFill>
                          <a:effectLst/>
                          <a:latin typeface="Times New Roman" panose="02020603050405020304" pitchFamily="18" charset="0"/>
                          <a:cs typeface="Times New Roman" panose="02020603050405020304" pitchFamily="18" charset="0"/>
                        </a:rPr>
                        <a:t>48,3</a:t>
                      </a:r>
                      <a:endParaRPr lang="ru-RU"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6000"/>
                        </a:lnSpc>
                        <a:spcAft>
                          <a:spcPts val="0"/>
                        </a:spcAft>
                      </a:pPr>
                      <a:r>
                        <a:rPr lang="ru-RU" sz="1800" dirty="0">
                          <a:solidFill>
                            <a:schemeClr val="tx1"/>
                          </a:solidFill>
                          <a:effectLst/>
                          <a:latin typeface="Times New Roman" panose="02020603050405020304" pitchFamily="18" charset="0"/>
                          <a:cs typeface="Times New Roman" panose="02020603050405020304" pitchFamily="18" charset="0"/>
                        </a:rPr>
                        <a:t>31</a:t>
                      </a:r>
                      <a:endParaRPr lang="ru-RU"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6000"/>
                        </a:lnSpc>
                        <a:spcAft>
                          <a:spcPts val="0"/>
                        </a:spcAft>
                      </a:pPr>
                      <a:r>
                        <a:rPr lang="ru-RU" sz="1800" dirty="0">
                          <a:solidFill>
                            <a:schemeClr val="tx1"/>
                          </a:solidFill>
                          <a:effectLst/>
                          <a:latin typeface="Times New Roman" panose="02020603050405020304" pitchFamily="18" charset="0"/>
                          <a:cs typeface="Times New Roman" panose="02020603050405020304" pitchFamily="18" charset="0"/>
                        </a:rPr>
                        <a:t>8,3</a:t>
                      </a:r>
                      <a:endParaRPr lang="ru-RU"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r>
            </a:tbl>
          </a:graphicData>
        </a:graphic>
      </p:graphicFrame>
      <p:sp>
        <p:nvSpPr>
          <p:cNvPr id="5" name="Rectangle 1"/>
          <p:cNvSpPr>
            <a:spLocks noChangeArrowheads="1"/>
          </p:cNvSpPr>
          <p:nvPr/>
        </p:nvSpPr>
        <p:spPr bwMode="auto">
          <a:xfrm>
            <a:off x="1325880" y="120655"/>
            <a:ext cx="8671561"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450850" algn="ctr" defTabSz="914400" rtl="0" eaLnBrk="0" fontAlgn="base" latinLnBrk="0" hangingPunct="0">
              <a:lnSpc>
                <a:spcPct val="100000"/>
              </a:lnSpc>
              <a:spcBef>
                <a:spcPct val="0"/>
              </a:spcBef>
              <a:spcAft>
                <a:spcPct val="0"/>
              </a:spcAft>
              <a:buClrTx/>
              <a:buSzTx/>
              <a:buFontTx/>
              <a:buNone/>
              <a:tabLst/>
            </a:pPr>
            <a:r>
              <a:rPr kumimoji="0" lang="ru-RU" sz="2800" b="1"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Статистика оценок ОГЭ в 9-х классах в 2021г.</a:t>
            </a:r>
            <a:endParaRPr kumimoji="0" lang="ru-RU" sz="2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99931383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181155"/>
            <a:ext cx="9915904" cy="1281885"/>
          </a:xfrm>
        </p:spPr>
        <p:txBody>
          <a:bodyPr>
            <a:normAutofit fontScale="90000"/>
          </a:bodyPr>
          <a:lstStyle/>
          <a:p>
            <a:r>
              <a:rPr lang="ru-RU" dirty="0" smtClean="0">
                <a:solidFill>
                  <a:srgbClr val="FF0000"/>
                </a:solidFill>
              </a:rPr>
              <a:t>ВПР-2021 осень</a:t>
            </a:r>
            <a:r>
              <a:rPr lang="ru-RU" dirty="0" smtClean="0"/>
              <a:t/>
            </a:r>
            <a:br>
              <a:rPr lang="ru-RU" dirty="0" smtClean="0"/>
            </a:br>
            <a:r>
              <a:rPr lang="ru-RU" dirty="0" smtClean="0"/>
              <a:t>                                                     </a:t>
            </a:r>
            <a:r>
              <a:rPr lang="ru-RU" sz="2700" b="1" u="sng" dirty="0" smtClean="0">
                <a:solidFill>
                  <a:schemeClr val="tx1"/>
                </a:solidFill>
              </a:rPr>
              <a:t>Русский </a:t>
            </a:r>
            <a:r>
              <a:rPr lang="ru-RU" sz="2700" b="1" u="sng" dirty="0">
                <a:solidFill>
                  <a:schemeClr val="tx1"/>
                </a:solidFill>
              </a:rPr>
              <a:t>язык 4 класс</a:t>
            </a:r>
            <a:r>
              <a:rPr lang="ru-RU" sz="2700" dirty="0"/>
              <a:t/>
            </a:r>
            <a:br>
              <a:rPr lang="ru-RU" sz="2700" dirty="0"/>
            </a:br>
            <a:r>
              <a:rPr lang="ru-RU" sz="2700" dirty="0" smtClean="0"/>
              <a:t> </a:t>
            </a:r>
            <a:endParaRPr lang="ru-RU" sz="2700" dirty="0"/>
          </a:p>
        </p:txBody>
      </p:sp>
      <p:graphicFrame>
        <p:nvGraphicFramePr>
          <p:cNvPr id="7" name="Объект 6"/>
          <p:cNvGraphicFramePr>
            <a:graphicFrameLocks noGrp="1"/>
          </p:cNvGraphicFramePr>
          <p:nvPr>
            <p:ph idx="1"/>
            <p:extLst>
              <p:ext uri="{D42A27DB-BD31-4B8C-83A1-F6EECF244321}">
                <p14:modId xmlns:p14="http://schemas.microsoft.com/office/powerpoint/2010/main" val="3852096483"/>
              </p:ext>
            </p:extLst>
          </p:nvPr>
        </p:nvGraphicFramePr>
        <p:xfrm>
          <a:off x="518160" y="1526875"/>
          <a:ext cx="7879082" cy="1966825"/>
        </p:xfrm>
        <a:graphic>
          <a:graphicData uri="http://schemas.openxmlformats.org/drawingml/2006/table">
            <a:tbl>
              <a:tblPr firstRow="1" firstCol="1" bandRow="1">
                <a:tableStyleId>{5C22544A-7EE6-4342-B048-85BDC9FD1C3A}</a:tableStyleId>
              </a:tblPr>
              <a:tblGrid>
                <a:gridCol w="2366469"/>
                <a:gridCol w="972715"/>
                <a:gridCol w="1374617"/>
                <a:gridCol w="826268"/>
                <a:gridCol w="779671"/>
                <a:gridCol w="779671"/>
                <a:gridCol w="779671"/>
              </a:tblGrid>
              <a:tr h="687674">
                <a:tc>
                  <a:txBody>
                    <a:bodyPr/>
                    <a:lstStyle/>
                    <a:p>
                      <a:pPr marR="114935" algn="just">
                        <a:lnSpc>
                          <a:spcPct val="106000"/>
                        </a:lnSpc>
                        <a:spcAft>
                          <a:spcPts val="0"/>
                        </a:spcAft>
                      </a:pPr>
                      <a:r>
                        <a:rPr lang="ru-RU" sz="1200" b="1" dirty="0">
                          <a:solidFill>
                            <a:schemeClr val="tx1"/>
                          </a:solidFill>
                          <a:effectLst/>
                        </a:rPr>
                        <a:t>Группы участников</a:t>
                      </a:r>
                      <a:endParaRPr lang="ru-RU" sz="11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R="114935" algn="ctr">
                        <a:lnSpc>
                          <a:spcPct val="106000"/>
                        </a:lnSpc>
                        <a:spcAft>
                          <a:spcPts val="0"/>
                        </a:spcAft>
                      </a:pPr>
                      <a:r>
                        <a:rPr lang="ru-RU" sz="1200" b="1">
                          <a:solidFill>
                            <a:schemeClr val="tx1"/>
                          </a:solidFill>
                          <a:effectLst/>
                        </a:rPr>
                        <a:t>Кол-во</a:t>
                      </a:r>
                      <a:endParaRPr lang="ru-RU" sz="1100" b="1">
                        <a:solidFill>
                          <a:schemeClr val="tx1"/>
                        </a:solidFill>
                        <a:effectLst/>
                      </a:endParaRPr>
                    </a:p>
                    <a:p>
                      <a:pPr marR="114935" algn="ctr">
                        <a:lnSpc>
                          <a:spcPct val="106000"/>
                        </a:lnSpc>
                        <a:spcAft>
                          <a:spcPts val="0"/>
                        </a:spcAft>
                      </a:pPr>
                      <a:r>
                        <a:rPr lang="ru-RU" sz="1200" b="1">
                          <a:solidFill>
                            <a:schemeClr val="tx1"/>
                          </a:solidFill>
                          <a:effectLst/>
                        </a:rPr>
                        <a:t>ОО</a:t>
                      </a:r>
                      <a:endParaRPr lang="ru-RU" sz="1100" b="1">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R="114935" algn="ctr">
                        <a:lnSpc>
                          <a:spcPct val="106000"/>
                        </a:lnSpc>
                        <a:spcAft>
                          <a:spcPts val="0"/>
                        </a:spcAft>
                      </a:pPr>
                      <a:r>
                        <a:rPr lang="ru-RU" sz="1200" b="1" dirty="0">
                          <a:solidFill>
                            <a:schemeClr val="tx1"/>
                          </a:solidFill>
                          <a:effectLst/>
                        </a:rPr>
                        <a:t>Кол-во</a:t>
                      </a:r>
                      <a:endParaRPr lang="ru-RU" sz="1100" b="1" dirty="0">
                        <a:solidFill>
                          <a:schemeClr val="tx1"/>
                        </a:solidFill>
                        <a:effectLst/>
                      </a:endParaRPr>
                    </a:p>
                    <a:p>
                      <a:pPr marR="114935" algn="ctr">
                        <a:lnSpc>
                          <a:spcPct val="106000"/>
                        </a:lnSpc>
                        <a:spcAft>
                          <a:spcPts val="0"/>
                        </a:spcAft>
                      </a:pPr>
                      <a:r>
                        <a:rPr lang="ru-RU" sz="1200" b="1" dirty="0" err="1">
                          <a:solidFill>
                            <a:schemeClr val="tx1"/>
                          </a:solidFill>
                          <a:effectLst/>
                        </a:rPr>
                        <a:t>участни</a:t>
                      </a:r>
                      <a:r>
                        <a:rPr lang="ru-RU" sz="1200" b="1" dirty="0">
                          <a:solidFill>
                            <a:schemeClr val="tx1"/>
                          </a:solidFill>
                          <a:effectLst/>
                        </a:rPr>
                        <a:t>-</a:t>
                      </a:r>
                      <a:endParaRPr lang="ru-RU" sz="1100" b="1" dirty="0">
                        <a:solidFill>
                          <a:schemeClr val="tx1"/>
                        </a:solidFill>
                        <a:effectLst/>
                      </a:endParaRPr>
                    </a:p>
                    <a:p>
                      <a:pPr marR="114935" algn="ctr">
                        <a:lnSpc>
                          <a:spcPct val="106000"/>
                        </a:lnSpc>
                        <a:spcAft>
                          <a:spcPts val="0"/>
                        </a:spcAft>
                      </a:pPr>
                      <a:r>
                        <a:rPr lang="ru-RU" sz="1200" b="1" dirty="0">
                          <a:solidFill>
                            <a:schemeClr val="tx1"/>
                          </a:solidFill>
                          <a:effectLst/>
                        </a:rPr>
                        <a:t>ков</a:t>
                      </a:r>
                      <a:endParaRPr lang="ru-RU" sz="11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R="114935" algn="ctr">
                        <a:lnSpc>
                          <a:spcPct val="106000"/>
                        </a:lnSpc>
                        <a:spcAft>
                          <a:spcPts val="0"/>
                        </a:spcAft>
                      </a:pPr>
                      <a:r>
                        <a:rPr lang="ru-RU" sz="1200" b="1">
                          <a:solidFill>
                            <a:schemeClr val="tx1"/>
                          </a:solidFill>
                          <a:effectLst/>
                        </a:rPr>
                        <a:t>2</a:t>
                      </a:r>
                      <a:endParaRPr lang="ru-RU" sz="1100" b="1">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R="114935" algn="ctr">
                        <a:lnSpc>
                          <a:spcPct val="106000"/>
                        </a:lnSpc>
                        <a:spcAft>
                          <a:spcPts val="0"/>
                        </a:spcAft>
                      </a:pPr>
                      <a:r>
                        <a:rPr lang="ru-RU" sz="1200" b="1">
                          <a:solidFill>
                            <a:schemeClr val="tx1"/>
                          </a:solidFill>
                          <a:effectLst/>
                        </a:rPr>
                        <a:t>3</a:t>
                      </a:r>
                      <a:endParaRPr lang="ru-RU" sz="1100" b="1">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R="114935" algn="ctr">
                        <a:lnSpc>
                          <a:spcPct val="106000"/>
                        </a:lnSpc>
                        <a:spcAft>
                          <a:spcPts val="0"/>
                        </a:spcAft>
                      </a:pPr>
                      <a:r>
                        <a:rPr lang="ru-RU" sz="1200" b="1">
                          <a:solidFill>
                            <a:schemeClr val="tx1"/>
                          </a:solidFill>
                          <a:effectLst/>
                        </a:rPr>
                        <a:t>4</a:t>
                      </a:r>
                      <a:endParaRPr lang="ru-RU" sz="1100" b="1">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R="114935" algn="ctr">
                        <a:lnSpc>
                          <a:spcPct val="106000"/>
                        </a:lnSpc>
                        <a:spcAft>
                          <a:spcPts val="0"/>
                        </a:spcAft>
                      </a:pPr>
                      <a:r>
                        <a:rPr lang="ru-RU" sz="1200" b="1">
                          <a:solidFill>
                            <a:schemeClr val="tx1"/>
                          </a:solidFill>
                          <a:effectLst/>
                        </a:rPr>
                        <a:t>5</a:t>
                      </a:r>
                      <a:endParaRPr lang="ru-RU" sz="1100" b="1">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r>
              <a:tr h="417190">
                <a:tc>
                  <a:txBody>
                    <a:bodyPr/>
                    <a:lstStyle/>
                    <a:p>
                      <a:pPr marR="114935" algn="just">
                        <a:lnSpc>
                          <a:spcPct val="106000"/>
                        </a:lnSpc>
                        <a:spcAft>
                          <a:spcPts val="0"/>
                        </a:spcAft>
                      </a:pPr>
                      <a:r>
                        <a:rPr lang="ru-RU" sz="1200" b="1" dirty="0">
                          <a:solidFill>
                            <a:schemeClr val="tx1"/>
                          </a:solidFill>
                          <a:effectLst/>
                        </a:rPr>
                        <a:t>Республика Дагестан</a:t>
                      </a:r>
                      <a:endParaRPr lang="ru-RU" sz="11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R="114935" algn="l">
                        <a:lnSpc>
                          <a:spcPct val="106000"/>
                        </a:lnSpc>
                        <a:spcAft>
                          <a:spcPts val="0"/>
                        </a:spcAft>
                      </a:pPr>
                      <a:r>
                        <a:rPr lang="ru-RU" sz="1200" b="1">
                          <a:solidFill>
                            <a:schemeClr val="tx1"/>
                          </a:solidFill>
                          <a:effectLst/>
                        </a:rPr>
                        <a:t>1281</a:t>
                      </a:r>
                      <a:endParaRPr lang="ru-RU" sz="1100" b="1">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R="114935" algn="l">
                        <a:lnSpc>
                          <a:spcPct val="106000"/>
                        </a:lnSpc>
                        <a:spcAft>
                          <a:spcPts val="0"/>
                        </a:spcAft>
                      </a:pPr>
                      <a:r>
                        <a:rPr lang="ru-RU" sz="1200" b="1">
                          <a:solidFill>
                            <a:schemeClr val="tx1"/>
                          </a:solidFill>
                          <a:effectLst/>
                        </a:rPr>
                        <a:t>44160</a:t>
                      </a:r>
                      <a:endParaRPr lang="ru-RU" sz="1100" b="1">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R="114935" algn="l">
                        <a:lnSpc>
                          <a:spcPct val="106000"/>
                        </a:lnSpc>
                        <a:spcAft>
                          <a:spcPts val="0"/>
                        </a:spcAft>
                      </a:pPr>
                      <a:r>
                        <a:rPr lang="ru-RU" sz="1200" b="1">
                          <a:solidFill>
                            <a:schemeClr val="tx1"/>
                          </a:solidFill>
                          <a:effectLst/>
                        </a:rPr>
                        <a:t>8,86</a:t>
                      </a:r>
                      <a:endParaRPr lang="ru-RU" sz="1100" b="1">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R="114935" algn="l">
                        <a:lnSpc>
                          <a:spcPct val="106000"/>
                        </a:lnSpc>
                        <a:spcAft>
                          <a:spcPts val="0"/>
                        </a:spcAft>
                      </a:pPr>
                      <a:r>
                        <a:rPr lang="ru-RU" sz="1200" b="1">
                          <a:solidFill>
                            <a:schemeClr val="tx1"/>
                          </a:solidFill>
                          <a:effectLst/>
                        </a:rPr>
                        <a:t>33,4</a:t>
                      </a:r>
                      <a:endParaRPr lang="ru-RU" sz="1100" b="1">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R="114935" algn="l">
                        <a:lnSpc>
                          <a:spcPct val="106000"/>
                        </a:lnSpc>
                        <a:spcAft>
                          <a:spcPts val="0"/>
                        </a:spcAft>
                      </a:pPr>
                      <a:r>
                        <a:rPr lang="ru-RU" sz="1200" b="1">
                          <a:solidFill>
                            <a:schemeClr val="tx1"/>
                          </a:solidFill>
                          <a:effectLst/>
                        </a:rPr>
                        <a:t>40,09</a:t>
                      </a:r>
                      <a:endParaRPr lang="ru-RU" sz="1100" b="1">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R="114935" algn="l">
                        <a:lnSpc>
                          <a:spcPct val="106000"/>
                        </a:lnSpc>
                        <a:spcAft>
                          <a:spcPts val="0"/>
                        </a:spcAft>
                      </a:pPr>
                      <a:r>
                        <a:rPr lang="ru-RU" sz="1200" b="1">
                          <a:solidFill>
                            <a:schemeClr val="tx1"/>
                          </a:solidFill>
                          <a:effectLst/>
                        </a:rPr>
                        <a:t>17,65</a:t>
                      </a:r>
                      <a:endParaRPr lang="ru-RU" sz="1100" b="1">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630929">
                <a:tc>
                  <a:txBody>
                    <a:bodyPr/>
                    <a:lstStyle/>
                    <a:p>
                      <a:pPr marR="114935" algn="just">
                        <a:lnSpc>
                          <a:spcPct val="106000"/>
                        </a:lnSpc>
                        <a:spcAft>
                          <a:spcPts val="0"/>
                        </a:spcAft>
                      </a:pPr>
                      <a:r>
                        <a:rPr lang="ru-RU" sz="1200" b="1" dirty="0">
                          <a:solidFill>
                            <a:schemeClr val="tx1"/>
                          </a:solidFill>
                          <a:effectLst/>
                        </a:rPr>
                        <a:t>Тарумовский </a:t>
                      </a:r>
                      <a:endParaRPr lang="ru-RU" sz="1100" b="1" dirty="0">
                        <a:solidFill>
                          <a:schemeClr val="tx1"/>
                        </a:solidFill>
                        <a:effectLst/>
                      </a:endParaRPr>
                    </a:p>
                    <a:p>
                      <a:pPr marR="114935" algn="just">
                        <a:lnSpc>
                          <a:spcPct val="106000"/>
                        </a:lnSpc>
                        <a:spcAft>
                          <a:spcPts val="0"/>
                        </a:spcAft>
                      </a:pPr>
                      <a:r>
                        <a:rPr lang="ru-RU" sz="1200" b="1" dirty="0">
                          <a:solidFill>
                            <a:schemeClr val="tx1"/>
                          </a:solidFill>
                          <a:effectLst/>
                        </a:rPr>
                        <a:t>муниципальный район</a:t>
                      </a:r>
                      <a:endParaRPr lang="ru-RU" sz="11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R="114935" algn="l">
                        <a:lnSpc>
                          <a:spcPct val="106000"/>
                        </a:lnSpc>
                        <a:spcAft>
                          <a:spcPts val="0"/>
                        </a:spcAft>
                      </a:pPr>
                      <a:r>
                        <a:rPr lang="ru-RU" sz="1200" b="1" dirty="0">
                          <a:solidFill>
                            <a:schemeClr val="tx1"/>
                          </a:solidFill>
                          <a:effectLst/>
                        </a:rPr>
                        <a:t>17</a:t>
                      </a:r>
                      <a:endParaRPr lang="ru-RU" sz="11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R="114935" algn="l">
                        <a:lnSpc>
                          <a:spcPct val="106000"/>
                        </a:lnSpc>
                        <a:spcAft>
                          <a:spcPts val="0"/>
                        </a:spcAft>
                      </a:pPr>
                      <a:r>
                        <a:rPr lang="ru-RU" sz="1200" b="1" dirty="0">
                          <a:solidFill>
                            <a:schemeClr val="tx1"/>
                          </a:solidFill>
                          <a:effectLst/>
                        </a:rPr>
                        <a:t>499</a:t>
                      </a:r>
                      <a:endParaRPr lang="ru-RU" sz="11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R="114935" algn="l">
                        <a:lnSpc>
                          <a:spcPct val="106000"/>
                        </a:lnSpc>
                        <a:spcAft>
                          <a:spcPts val="0"/>
                        </a:spcAft>
                      </a:pPr>
                      <a:r>
                        <a:rPr lang="ru-RU" sz="1200" b="1" dirty="0">
                          <a:solidFill>
                            <a:schemeClr val="tx1"/>
                          </a:solidFill>
                          <a:effectLst/>
                        </a:rPr>
                        <a:t>14,03</a:t>
                      </a:r>
                      <a:endParaRPr lang="ru-RU" sz="11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R="114935" algn="l">
                        <a:lnSpc>
                          <a:spcPct val="106000"/>
                        </a:lnSpc>
                        <a:spcAft>
                          <a:spcPts val="0"/>
                        </a:spcAft>
                      </a:pPr>
                      <a:r>
                        <a:rPr lang="ru-RU" sz="1200" b="1">
                          <a:solidFill>
                            <a:schemeClr val="tx1"/>
                          </a:solidFill>
                          <a:effectLst/>
                        </a:rPr>
                        <a:t>31,46</a:t>
                      </a:r>
                      <a:endParaRPr lang="ru-RU" sz="1100" b="1">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R="114935" algn="l">
                        <a:lnSpc>
                          <a:spcPct val="106000"/>
                        </a:lnSpc>
                        <a:spcAft>
                          <a:spcPts val="0"/>
                        </a:spcAft>
                      </a:pPr>
                      <a:r>
                        <a:rPr lang="ru-RU" sz="1200" b="1" dirty="0">
                          <a:solidFill>
                            <a:schemeClr val="tx1"/>
                          </a:solidFill>
                          <a:effectLst/>
                        </a:rPr>
                        <a:t>37,68</a:t>
                      </a:r>
                      <a:endParaRPr lang="ru-RU" sz="11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R="114935" algn="l">
                        <a:lnSpc>
                          <a:spcPct val="106000"/>
                        </a:lnSpc>
                        <a:spcAft>
                          <a:spcPts val="0"/>
                        </a:spcAft>
                      </a:pPr>
                      <a:r>
                        <a:rPr lang="ru-RU" sz="1200" b="1" dirty="0">
                          <a:solidFill>
                            <a:schemeClr val="tx1"/>
                          </a:solidFill>
                          <a:effectLst/>
                        </a:rPr>
                        <a:t>16,83</a:t>
                      </a:r>
                      <a:endParaRPr lang="ru-RU" sz="11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231032">
                <a:tc>
                  <a:txBody>
                    <a:bodyPr/>
                    <a:lstStyle/>
                    <a:p>
                      <a:pPr marR="114935" algn="just">
                        <a:lnSpc>
                          <a:spcPct val="106000"/>
                        </a:lnSpc>
                        <a:spcAft>
                          <a:spcPts val="0"/>
                        </a:spcAft>
                      </a:pPr>
                      <a:r>
                        <a:rPr lang="ru-RU" sz="1200">
                          <a:effectLst/>
                        </a:rPr>
                        <a:t>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R="114935" algn="l">
                        <a:lnSpc>
                          <a:spcPct val="106000"/>
                        </a:lnSpc>
                        <a:spcAft>
                          <a:spcPts val="0"/>
                        </a:spcAft>
                      </a:pPr>
                      <a:r>
                        <a:rPr lang="ru-RU" sz="1200">
                          <a:effectLst/>
                        </a:rPr>
                        <a:t>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R="114935" algn="l">
                        <a:lnSpc>
                          <a:spcPct val="106000"/>
                        </a:lnSpc>
                        <a:spcAft>
                          <a:spcPts val="0"/>
                        </a:spcAft>
                      </a:pPr>
                      <a:r>
                        <a:rPr lang="ru-RU" sz="1200">
                          <a:effectLst/>
                        </a:rPr>
                        <a:t>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R="114935" algn="l">
                        <a:lnSpc>
                          <a:spcPct val="106000"/>
                        </a:lnSpc>
                        <a:spcAft>
                          <a:spcPts val="0"/>
                        </a:spcAft>
                      </a:pPr>
                      <a:r>
                        <a:rPr lang="ru-RU" sz="1200">
                          <a:effectLst/>
                        </a:rPr>
                        <a:t> </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R="114935" algn="l">
                        <a:lnSpc>
                          <a:spcPct val="106000"/>
                        </a:lnSpc>
                        <a:spcAft>
                          <a:spcPts val="0"/>
                        </a:spcAft>
                      </a:pPr>
                      <a:r>
                        <a:rPr lang="ru-RU" sz="1200" dirty="0">
                          <a:effectLst/>
                        </a:rPr>
                        <a:t> </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R="114935" algn="l">
                        <a:lnSpc>
                          <a:spcPct val="106000"/>
                        </a:lnSpc>
                        <a:spcAft>
                          <a:spcPts val="0"/>
                        </a:spcAft>
                      </a:pPr>
                      <a:r>
                        <a:rPr lang="ru-RU" sz="1200" dirty="0">
                          <a:effectLst/>
                        </a:rPr>
                        <a:t> </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R="114935" algn="l">
                        <a:lnSpc>
                          <a:spcPct val="106000"/>
                        </a:lnSpc>
                        <a:spcAft>
                          <a:spcPts val="0"/>
                        </a:spcAft>
                      </a:pPr>
                      <a:r>
                        <a:rPr lang="ru-RU" sz="1200" dirty="0">
                          <a:effectLst/>
                        </a:rPr>
                        <a:t> </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bl>
          </a:graphicData>
        </a:graphic>
      </p:graphicFrame>
      <p:graphicFrame>
        <p:nvGraphicFramePr>
          <p:cNvPr id="8" name="Таблица 7"/>
          <p:cNvGraphicFramePr>
            <a:graphicFrameLocks noGrp="1"/>
          </p:cNvGraphicFramePr>
          <p:nvPr>
            <p:extLst>
              <p:ext uri="{D42A27DB-BD31-4B8C-83A1-F6EECF244321}">
                <p14:modId xmlns:p14="http://schemas.microsoft.com/office/powerpoint/2010/main" val="3076682138"/>
              </p:ext>
            </p:extLst>
          </p:nvPr>
        </p:nvGraphicFramePr>
        <p:xfrm>
          <a:off x="345057" y="3761117"/>
          <a:ext cx="7962181" cy="2454709"/>
        </p:xfrm>
        <a:graphic>
          <a:graphicData uri="http://schemas.openxmlformats.org/drawingml/2006/table">
            <a:tbl>
              <a:tblPr firstRow="1" firstCol="1" bandRow="1">
                <a:tableStyleId>{5C22544A-7EE6-4342-B048-85BDC9FD1C3A}</a:tableStyleId>
              </a:tblPr>
              <a:tblGrid>
                <a:gridCol w="2083178"/>
                <a:gridCol w="954825"/>
                <a:gridCol w="1394933"/>
                <a:gridCol w="685730"/>
                <a:gridCol w="939735"/>
                <a:gridCol w="834109"/>
                <a:gridCol w="1069671"/>
              </a:tblGrid>
              <a:tr h="726381">
                <a:tc>
                  <a:txBody>
                    <a:bodyPr/>
                    <a:lstStyle/>
                    <a:p>
                      <a:pPr marR="114935" algn="just">
                        <a:lnSpc>
                          <a:spcPct val="106000"/>
                        </a:lnSpc>
                        <a:spcAft>
                          <a:spcPts val="0"/>
                        </a:spcAft>
                      </a:pPr>
                      <a:r>
                        <a:rPr lang="ru-RU" sz="1200" dirty="0">
                          <a:effectLst/>
                        </a:rPr>
                        <a:t>Группы участников</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R="114935" algn="ctr">
                        <a:lnSpc>
                          <a:spcPct val="106000"/>
                        </a:lnSpc>
                        <a:spcAft>
                          <a:spcPts val="0"/>
                        </a:spcAft>
                      </a:pPr>
                      <a:r>
                        <a:rPr lang="ru-RU" sz="1200">
                          <a:effectLst/>
                        </a:rPr>
                        <a:t>Кол-во ОО</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R="114935" algn="ctr">
                        <a:lnSpc>
                          <a:spcPct val="106000"/>
                        </a:lnSpc>
                        <a:spcAft>
                          <a:spcPts val="0"/>
                        </a:spcAft>
                      </a:pPr>
                      <a:r>
                        <a:rPr lang="ru-RU" sz="1200" dirty="0">
                          <a:effectLst/>
                        </a:rPr>
                        <a:t>Кол-во участников</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R="114935" algn="ctr">
                        <a:lnSpc>
                          <a:spcPct val="106000"/>
                        </a:lnSpc>
                        <a:spcAft>
                          <a:spcPts val="0"/>
                        </a:spcAft>
                      </a:pPr>
                      <a:r>
                        <a:rPr lang="ru-RU" sz="1200">
                          <a:effectLst/>
                        </a:rPr>
                        <a:t>2</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R="114935" algn="ctr">
                        <a:lnSpc>
                          <a:spcPct val="106000"/>
                        </a:lnSpc>
                        <a:spcAft>
                          <a:spcPts val="0"/>
                        </a:spcAft>
                      </a:pPr>
                      <a:r>
                        <a:rPr lang="ru-RU" sz="1200">
                          <a:effectLst/>
                        </a:rPr>
                        <a:t>3</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R="114935" algn="ctr">
                        <a:lnSpc>
                          <a:spcPct val="106000"/>
                        </a:lnSpc>
                        <a:spcAft>
                          <a:spcPts val="0"/>
                        </a:spcAft>
                      </a:pPr>
                      <a:r>
                        <a:rPr lang="ru-RU" sz="1200">
                          <a:effectLst/>
                        </a:rPr>
                        <a:t>4</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R="114935" algn="ctr">
                        <a:lnSpc>
                          <a:spcPct val="106000"/>
                        </a:lnSpc>
                        <a:spcAft>
                          <a:spcPts val="0"/>
                        </a:spcAft>
                      </a:pPr>
                      <a:r>
                        <a:rPr lang="ru-RU" sz="1200">
                          <a:effectLst/>
                        </a:rPr>
                        <a:t>5</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r>
              <a:tr h="726381">
                <a:tc>
                  <a:txBody>
                    <a:bodyPr/>
                    <a:lstStyle/>
                    <a:p>
                      <a:pPr marR="114935" algn="just">
                        <a:lnSpc>
                          <a:spcPct val="106000"/>
                        </a:lnSpc>
                        <a:spcAft>
                          <a:spcPts val="0"/>
                        </a:spcAft>
                      </a:pPr>
                      <a:r>
                        <a:rPr lang="ru-RU" sz="1200">
                          <a:effectLst/>
                        </a:rPr>
                        <a:t>Республика Дагестан</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R="114935">
                        <a:lnSpc>
                          <a:spcPct val="106000"/>
                        </a:lnSpc>
                        <a:spcAft>
                          <a:spcPts val="0"/>
                        </a:spcAft>
                      </a:pPr>
                      <a:r>
                        <a:rPr lang="ru-RU" sz="1200">
                          <a:effectLst/>
                        </a:rPr>
                        <a:t>1284</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R="114935">
                        <a:lnSpc>
                          <a:spcPct val="106000"/>
                        </a:lnSpc>
                        <a:spcAft>
                          <a:spcPts val="0"/>
                        </a:spcAft>
                      </a:pPr>
                      <a:r>
                        <a:rPr lang="ru-RU" sz="1200">
                          <a:effectLst/>
                        </a:rPr>
                        <a:t>44421</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6000"/>
                        </a:lnSpc>
                        <a:spcAft>
                          <a:spcPts val="0"/>
                        </a:spcAft>
                      </a:pPr>
                      <a:r>
                        <a:rPr lang="ru-RU" sz="1200">
                          <a:effectLst/>
                        </a:rPr>
                        <a:t>5,9</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6000"/>
                        </a:lnSpc>
                        <a:spcAft>
                          <a:spcPts val="0"/>
                        </a:spcAft>
                      </a:pPr>
                      <a:r>
                        <a:rPr lang="ru-RU" sz="1200">
                          <a:effectLst/>
                        </a:rPr>
                        <a:t>27,16</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R="114935">
                        <a:lnSpc>
                          <a:spcPct val="106000"/>
                        </a:lnSpc>
                        <a:spcAft>
                          <a:spcPts val="0"/>
                        </a:spcAft>
                        <a:tabLst>
                          <a:tab pos="180340" algn="l"/>
                        </a:tabLst>
                      </a:pPr>
                      <a:r>
                        <a:rPr lang="ru-RU" sz="1200">
                          <a:effectLst/>
                        </a:rPr>
                        <a:t>40,17</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R="114935">
                        <a:lnSpc>
                          <a:spcPct val="106000"/>
                        </a:lnSpc>
                        <a:spcAft>
                          <a:spcPts val="0"/>
                        </a:spcAft>
                      </a:pPr>
                      <a:r>
                        <a:rPr lang="ru-RU" sz="1200" dirty="0">
                          <a:effectLst/>
                        </a:rPr>
                        <a:t>26,77</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1001947">
                <a:tc>
                  <a:txBody>
                    <a:bodyPr/>
                    <a:lstStyle/>
                    <a:p>
                      <a:pPr marR="114935" algn="just">
                        <a:lnSpc>
                          <a:spcPct val="106000"/>
                        </a:lnSpc>
                        <a:spcAft>
                          <a:spcPts val="0"/>
                        </a:spcAft>
                      </a:pPr>
                      <a:r>
                        <a:rPr lang="ru-RU" sz="1200">
                          <a:effectLst/>
                        </a:rPr>
                        <a:t>Тарумовский муниципальный район</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R="114935">
                        <a:lnSpc>
                          <a:spcPct val="106000"/>
                        </a:lnSpc>
                        <a:spcAft>
                          <a:spcPts val="0"/>
                        </a:spcAft>
                      </a:pPr>
                      <a:r>
                        <a:rPr lang="ru-RU" sz="1200">
                          <a:effectLst/>
                        </a:rPr>
                        <a:t>17</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R="114935">
                        <a:lnSpc>
                          <a:spcPct val="106000"/>
                        </a:lnSpc>
                        <a:spcAft>
                          <a:spcPts val="0"/>
                        </a:spcAft>
                      </a:pPr>
                      <a:r>
                        <a:rPr lang="ru-RU" sz="1200">
                          <a:effectLst/>
                        </a:rPr>
                        <a:t>492</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R="114935">
                        <a:lnSpc>
                          <a:spcPct val="106000"/>
                        </a:lnSpc>
                        <a:spcAft>
                          <a:spcPts val="0"/>
                        </a:spcAft>
                      </a:pPr>
                      <a:r>
                        <a:rPr lang="ru-RU" sz="1200">
                          <a:effectLst/>
                        </a:rPr>
                        <a:t>12,6</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R="114935">
                        <a:lnSpc>
                          <a:spcPct val="106000"/>
                        </a:lnSpc>
                        <a:spcAft>
                          <a:spcPts val="0"/>
                        </a:spcAft>
                      </a:pPr>
                      <a:r>
                        <a:rPr lang="ru-RU" sz="1200">
                          <a:effectLst/>
                        </a:rPr>
                        <a:t>30,69</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R="114935">
                        <a:lnSpc>
                          <a:spcPct val="106000"/>
                        </a:lnSpc>
                        <a:spcAft>
                          <a:spcPts val="0"/>
                        </a:spcAft>
                      </a:pPr>
                      <a:r>
                        <a:rPr lang="ru-RU" sz="1200">
                          <a:effectLst/>
                        </a:rPr>
                        <a:t>38,41</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R="114935">
                        <a:lnSpc>
                          <a:spcPct val="106000"/>
                        </a:lnSpc>
                        <a:spcAft>
                          <a:spcPts val="0"/>
                        </a:spcAft>
                      </a:pPr>
                      <a:r>
                        <a:rPr lang="ru-RU" sz="1200" dirty="0">
                          <a:effectLst/>
                        </a:rPr>
                        <a:t>18,29</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bl>
          </a:graphicData>
        </a:graphic>
      </p:graphicFrame>
      <p:sp>
        <p:nvSpPr>
          <p:cNvPr id="9" name="Rectangle 2"/>
          <p:cNvSpPr>
            <a:spLocks noChangeArrowheads="1"/>
          </p:cNvSpPr>
          <p:nvPr/>
        </p:nvSpPr>
        <p:spPr bwMode="auto">
          <a:xfrm>
            <a:off x="8324491" y="4296524"/>
            <a:ext cx="3433313" cy="738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180975" algn="l"/>
              </a:tabLst>
              <a:defRPr>
                <a:solidFill>
                  <a:schemeClr val="tx1"/>
                </a:solidFill>
                <a:latin typeface="Arial" panose="020B0604020202020204" pitchFamily="34" charset="0"/>
              </a:defRPr>
            </a:lvl1pPr>
            <a:lvl2pPr eaLnBrk="0" fontAlgn="base" hangingPunct="0">
              <a:spcBef>
                <a:spcPct val="0"/>
              </a:spcBef>
              <a:spcAft>
                <a:spcPct val="0"/>
              </a:spcAft>
              <a:tabLst>
                <a:tab pos="180975" algn="l"/>
              </a:tabLst>
              <a:defRPr>
                <a:solidFill>
                  <a:schemeClr val="tx1"/>
                </a:solidFill>
                <a:latin typeface="Arial" panose="020B0604020202020204" pitchFamily="34" charset="0"/>
              </a:defRPr>
            </a:lvl2pPr>
            <a:lvl3pPr eaLnBrk="0" fontAlgn="base" hangingPunct="0">
              <a:spcBef>
                <a:spcPct val="0"/>
              </a:spcBef>
              <a:spcAft>
                <a:spcPct val="0"/>
              </a:spcAft>
              <a:tabLst>
                <a:tab pos="180975" algn="l"/>
              </a:tabLst>
              <a:defRPr>
                <a:solidFill>
                  <a:schemeClr val="tx1"/>
                </a:solidFill>
                <a:latin typeface="Arial" panose="020B0604020202020204" pitchFamily="34" charset="0"/>
              </a:defRPr>
            </a:lvl3pPr>
            <a:lvl4pPr eaLnBrk="0" fontAlgn="base" hangingPunct="0">
              <a:spcBef>
                <a:spcPct val="0"/>
              </a:spcBef>
              <a:spcAft>
                <a:spcPct val="0"/>
              </a:spcAft>
              <a:tabLst>
                <a:tab pos="180975" algn="l"/>
              </a:tabLst>
              <a:defRPr>
                <a:solidFill>
                  <a:schemeClr val="tx1"/>
                </a:solidFill>
                <a:latin typeface="Arial" panose="020B0604020202020204" pitchFamily="34" charset="0"/>
              </a:defRPr>
            </a:lvl4pPr>
            <a:lvl5pPr eaLnBrk="0" fontAlgn="base" hangingPunct="0">
              <a:spcBef>
                <a:spcPct val="0"/>
              </a:spcBef>
              <a:spcAft>
                <a:spcPct val="0"/>
              </a:spcAft>
              <a:tabLst>
                <a:tab pos="180975" algn="l"/>
              </a:tabLst>
              <a:defRPr>
                <a:solidFill>
                  <a:schemeClr val="tx1"/>
                </a:solidFill>
                <a:latin typeface="Arial" panose="020B0604020202020204" pitchFamily="34" charset="0"/>
              </a:defRPr>
            </a:lvl5pPr>
            <a:lvl6pPr eaLnBrk="0" fontAlgn="base" hangingPunct="0">
              <a:spcBef>
                <a:spcPct val="0"/>
              </a:spcBef>
              <a:spcAft>
                <a:spcPct val="0"/>
              </a:spcAft>
              <a:tabLst>
                <a:tab pos="180975" algn="l"/>
              </a:tabLst>
              <a:defRPr>
                <a:solidFill>
                  <a:schemeClr val="tx1"/>
                </a:solidFill>
                <a:latin typeface="Arial" panose="020B0604020202020204" pitchFamily="34" charset="0"/>
              </a:defRPr>
            </a:lvl6pPr>
            <a:lvl7pPr eaLnBrk="0" fontAlgn="base" hangingPunct="0">
              <a:spcBef>
                <a:spcPct val="0"/>
              </a:spcBef>
              <a:spcAft>
                <a:spcPct val="0"/>
              </a:spcAft>
              <a:tabLst>
                <a:tab pos="180975" algn="l"/>
              </a:tabLst>
              <a:defRPr>
                <a:solidFill>
                  <a:schemeClr val="tx1"/>
                </a:solidFill>
                <a:latin typeface="Arial" panose="020B0604020202020204" pitchFamily="34" charset="0"/>
              </a:defRPr>
            </a:lvl7pPr>
            <a:lvl8pPr eaLnBrk="0" fontAlgn="base" hangingPunct="0">
              <a:spcBef>
                <a:spcPct val="0"/>
              </a:spcBef>
              <a:spcAft>
                <a:spcPct val="0"/>
              </a:spcAft>
              <a:tabLst>
                <a:tab pos="180975" algn="l"/>
              </a:tabLst>
              <a:defRPr>
                <a:solidFill>
                  <a:schemeClr val="tx1"/>
                </a:solidFill>
                <a:latin typeface="Arial" panose="020B0604020202020204" pitchFamily="34" charset="0"/>
              </a:defRPr>
            </a:lvl8pPr>
            <a:lvl9pPr eaLnBrk="0" fontAlgn="base" hangingPunct="0">
              <a:spcBef>
                <a:spcPct val="0"/>
              </a:spcBef>
              <a:spcAft>
                <a:spcPct val="0"/>
              </a:spcAft>
              <a:tabLst>
                <a:tab pos="180975"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180975" algn="l"/>
              </a:tabLst>
            </a:pPr>
            <a:r>
              <a:rPr kumimoji="0" lang="ru-RU" sz="2400" b="1" i="0" u="sng"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Математика 4 класс</a:t>
            </a:r>
            <a:endParaRPr kumimoji="0" lang="ru-RU" sz="2400" b="0" i="0" u="none" strike="noStrike" cap="none" normalizeH="0" baseline="0" dirty="0" smtClean="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180975" algn="l"/>
              </a:tabLst>
            </a:pPr>
            <a:endParaRPr kumimoji="0" lang="ru-RU" sz="1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88402506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129396"/>
            <a:ext cx="8596668" cy="526212"/>
          </a:xfrm>
        </p:spPr>
        <p:txBody>
          <a:bodyPr>
            <a:normAutofit fontScale="90000"/>
          </a:bodyPr>
          <a:lstStyle/>
          <a:p>
            <a:pPr algn="ctr"/>
            <a:r>
              <a:rPr lang="ru-RU" b="1" dirty="0" smtClean="0">
                <a:solidFill>
                  <a:srgbClr val="FF0000"/>
                </a:solidFill>
              </a:rPr>
              <a:t>ВПР -2021 весна</a:t>
            </a:r>
            <a:endParaRPr lang="ru-RU" b="1" dirty="0">
              <a:solidFill>
                <a:srgbClr val="FF0000"/>
              </a:solidFill>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2551579614"/>
              </p:ext>
            </p:extLst>
          </p:nvPr>
        </p:nvGraphicFramePr>
        <p:xfrm>
          <a:off x="677863" y="1328469"/>
          <a:ext cx="8596312" cy="1777040"/>
        </p:xfrm>
        <a:graphic>
          <a:graphicData uri="http://schemas.openxmlformats.org/drawingml/2006/table">
            <a:tbl>
              <a:tblPr firstRow="1" firstCol="1" bandRow="1">
                <a:tableStyleId>{5C22544A-7EE6-4342-B048-85BDC9FD1C3A}</a:tableStyleId>
              </a:tblPr>
              <a:tblGrid>
                <a:gridCol w="2178305"/>
                <a:gridCol w="1411515"/>
                <a:gridCol w="1411515"/>
                <a:gridCol w="897455"/>
                <a:gridCol w="902613"/>
                <a:gridCol w="895735"/>
                <a:gridCol w="899174"/>
              </a:tblGrid>
              <a:tr h="710816">
                <a:tc>
                  <a:txBody>
                    <a:bodyPr/>
                    <a:lstStyle/>
                    <a:p>
                      <a:pPr marR="114935" algn="just">
                        <a:lnSpc>
                          <a:spcPct val="106000"/>
                        </a:lnSpc>
                        <a:spcAft>
                          <a:spcPts val="0"/>
                        </a:spcAft>
                      </a:pPr>
                      <a:r>
                        <a:rPr lang="ru-RU" sz="1200" dirty="0">
                          <a:effectLst/>
                        </a:rPr>
                        <a:t>Группы участников</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7901" marR="67901" marT="0" marB="0"/>
                </a:tc>
                <a:tc>
                  <a:txBody>
                    <a:bodyPr/>
                    <a:lstStyle/>
                    <a:p>
                      <a:pPr marR="114935" algn="ctr">
                        <a:lnSpc>
                          <a:spcPct val="106000"/>
                        </a:lnSpc>
                        <a:spcAft>
                          <a:spcPts val="0"/>
                        </a:spcAft>
                      </a:pPr>
                      <a:r>
                        <a:rPr lang="ru-RU" sz="1200">
                          <a:effectLst/>
                        </a:rPr>
                        <a:t>Кол-во ОО</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7901" marR="67901" marT="0" marB="0"/>
                </a:tc>
                <a:tc>
                  <a:txBody>
                    <a:bodyPr/>
                    <a:lstStyle/>
                    <a:p>
                      <a:pPr algn="just">
                        <a:lnSpc>
                          <a:spcPct val="106000"/>
                        </a:lnSpc>
                        <a:spcAft>
                          <a:spcPts val="0"/>
                        </a:spcAft>
                      </a:pPr>
                      <a:r>
                        <a:rPr lang="ru-RU" sz="1200" dirty="0">
                          <a:effectLst/>
                        </a:rPr>
                        <a:t>Кол-во участников</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7901" marR="67901" marT="0" marB="0"/>
                </a:tc>
                <a:tc>
                  <a:txBody>
                    <a:bodyPr/>
                    <a:lstStyle/>
                    <a:p>
                      <a:pPr marR="114935" algn="ctr">
                        <a:lnSpc>
                          <a:spcPct val="106000"/>
                        </a:lnSpc>
                        <a:spcAft>
                          <a:spcPts val="0"/>
                        </a:spcAft>
                      </a:pPr>
                      <a:r>
                        <a:rPr lang="ru-RU" sz="1200">
                          <a:effectLst/>
                        </a:rPr>
                        <a:t>2</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7901" marR="67901" marT="0" marB="0"/>
                </a:tc>
                <a:tc>
                  <a:txBody>
                    <a:bodyPr/>
                    <a:lstStyle/>
                    <a:p>
                      <a:pPr marR="114935" algn="ctr">
                        <a:lnSpc>
                          <a:spcPct val="106000"/>
                        </a:lnSpc>
                        <a:spcAft>
                          <a:spcPts val="0"/>
                        </a:spcAft>
                      </a:pPr>
                      <a:r>
                        <a:rPr lang="ru-RU" sz="1200">
                          <a:effectLst/>
                        </a:rPr>
                        <a:t>3</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7901" marR="67901" marT="0" marB="0"/>
                </a:tc>
                <a:tc>
                  <a:txBody>
                    <a:bodyPr/>
                    <a:lstStyle/>
                    <a:p>
                      <a:pPr marR="114935" algn="ctr">
                        <a:lnSpc>
                          <a:spcPct val="106000"/>
                        </a:lnSpc>
                        <a:spcAft>
                          <a:spcPts val="0"/>
                        </a:spcAft>
                      </a:pPr>
                      <a:r>
                        <a:rPr lang="ru-RU" sz="1200">
                          <a:effectLst/>
                        </a:rPr>
                        <a:t>4</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7901" marR="67901" marT="0" marB="0"/>
                </a:tc>
                <a:tc>
                  <a:txBody>
                    <a:bodyPr/>
                    <a:lstStyle/>
                    <a:p>
                      <a:pPr marR="114935" algn="ctr">
                        <a:lnSpc>
                          <a:spcPct val="106000"/>
                        </a:lnSpc>
                        <a:spcAft>
                          <a:spcPts val="0"/>
                        </a:spcAft>
                      </a:pPr>
                      <a:r>
                        <a:rPr lang="ru-RU" sz="1200">
                          <a:effectLst/>
                        </a:rPr>
                        <a:t>5</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7901" marR="67901" marT="0" marB="0"/>
                </a:tc>
              </a:tr>
              <a:tr h="355408">
                <a:tc>
                  <a:txBody>
                    <a:bodyPr/>
                    <a:lstStyle/>
                    <a:p>
                      <a:pPr marR="114935" algn="just">
                        <a:lnSpc>
                          <a:spcPct val="106000"/>
                        </a:lnSpc>
                        <a:spcAft>
                          <a:spcPts val="0"/>
                        </a:spcAft>
                      </a:pPr>
                      <a:r>
                        <a:rPr lang="ru-RU" sz="1200">
                          <a:effectLst/>
                        </a:rPr>
                        <a:t>Республика Дагестан</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7901" marR="67901" marT="0" marB="0"/>
                </a:tc>
                <a:tc>
                  <a:txBody>
                    <a:bodyPr/>
                    <a:lstStyle/>
                    <a:p>
                      <a:pPr marR="114935">
                        <a:lnSpc>
                          <a:spcPct val="106000"/>
                        </a:lnSpc>
                        <a:spcAft>
                          <a:spcPts val="0"/>
                        </a:spcAft>
                      </a:pPr>
                      <a:r>
                        <a:rPr lang="ru-RU" sz="1200">
                          <a:effectLst/>
                        </a:rPr>
                        <a:t>1240</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7901" marR="67901" marT="0" marB="0"/>
                </a:tc>
                <a:tc>
                  <a:txBody>
                    <a:bodyPr/>
                    <a:lstStyle/>
                    <a:p>
                      <a:pPr marR="114935">
                        <a:lnSpc>
                          <a:spcPct val="106000"/>
                        </a:lnSpc>
                        <a:spcAft>
                          <a:spcPts val="0"/>
                        </a:spcAft>
                      </a:pPr>
                      <a:r>
                        <a:rPr lang="ru-RU" sz="1200">
                          <a:effectLst/>
                        </a:rPr>
                        <a:t>41507</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7901" marR="67901" marT="0" marB="0"/>
                </a:tc>
                <a:tc>
                  <a:txBody>
                    <a:bodyPr/>
                    <a:lstStyle/>
                    <a:p>
                      <a:pPr marR="114935">
                        <a:lnSpc>
                          <a:spcPct val="106000"/>
                        </a:lnSpc>
                        <a:spcAft>
                          <a:spcPts val="0"/>
                        </a:spcAft>
                      </a:pPr>
                      <a:r>
                        <a:rPr lang="ru-RU" sz="1200">
                          <a:effectLst/>
                        </a:rPr>
                        <a:t>14,44</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7901" marR="67901" marT="0" marB="0"/>
                </a:tc>
                <a:tc>
                  <a:txBody>
                    <a:bodyPr/>
                    <a:lstStyle/>
                    <a:p>
                      <a:pPr marR="114935">
                        <a:lnSpc>
                          <a:spcPct val="106000"/>
                        </a:lnSpc>
                        <a:spcAft>
                          <a:spcPts val="0"/>
                        </a:spcAft>
                        <a:tabLst>
                          <a:tab pos="285115" algn="l"/>
                        </a:tabLst>
                      </a:pPr>
                      <a:r>
                        <a:rPr lang="ru-RU" sz="1200">
                          <a:effectLst/>
                        </a:rPr>
                        <a:t>42,87</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7901" marR="67901" marT="0" marB="0"/>
                </a:tc>
                <a:tc>
                  <a:txBody>
                    <a:bodyPr/>
                    <a:lstStyle/>
                    <a:p>
                      <a:pPr marR="114935">
                        <a:lnSpc>
                          <a:spcPct val="106000"/>
                        </a:lnSpc>
                        <a:spcAft>
                          <a:spcPts val="0"/>
                        </a:spcAft>
                      </a:pPr>
                      <a:r>
                        <a:rPr lang="ru-RU" sz="1200">
                          <a:effectLst/>
                        </a:rPr>
                        <a:t>32,72</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7901" marR="67901" marT="0" marB="0"/>
                </a:tc>
                <a:tc>
                  <a:txBody>
                    <a:bodyPr/>
                    <a:lstStyle/>
                    <a:p>
                      <a:pPr marR="114935">
                        <a:lnSpc>
                          <a:spcPct val="106000"/>
                        </a:lnSpc>
                        <a:spcAft>
                          <a:spcPts val="0"/>
                        </a:spcAft>
                      </a:pPr>
                      <a:r>
                        <a:rPr lang="ru-RU" sz="1200">
                          <a:effectLst/>
                        </a:rPr>
                        <a:t>9,98</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7901" marR="67901" marT="0" marB="0"/>
                </a:tc>
              </a:tr>
              <a:tr h="710816">
                <a:tc>
                  <a:txBody>
                    <a:bodyPr/>
                    <a:lstStyle/>
                    <a:p>
                      <a:pPr marR="114935" algn="just">
                        <a:lnSpc>
                          <a:spcPct val="106000"/>
                        </a:lnSpc>
                        <a:spcAft>
                          <a:spcPts val="0"/>
                        </a:spcAft>
                      </a:pPr>
                      <a:r>
                        <a:rPr lang="ru-RU" sz="1200">
                          <a:effectLst/>
                        </a:rPr>
                        <a:t>Тарумовский муниципальный район</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7901" marR="67901" marT="0" marB="0"/>
                </a:tc>
                <a:tc>
                  <a:txBody>
                    <a:bodyPr/>
                    <a:lstStyle/>
                    <a:p>
                      <a:pPr marR="114935">
                        <a:lnSpc>
                          <a:spcPct val="106000"/>
                        </a:lnSpc>
                        <a:spcAft>
                          <a:spcPts val="0"/>
                        </a:spcAft>
                      </a:pPr>
                      <a:r>
                        <a:rPr lang="ru-RU" sz="1200">
                          <a:effectLst/>
                        </a:rPr>
                        <a:t>17</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7901" marR="67901" marT="0" marB="0"/>
                </a:tc>
                <a:tc>
                  <a:txBody>
                    <a:bodyPr/>
                    <a:lstStyle/>
                    <a:p>
                      <a:pPr marR="114935">
                        <a:lnSpc>
                          <a:spcPct val="106000"/>
                        </a:lnSpc>
                        <a:spcAft>
                          <a:spcPts val="0"/>
                        </a:spcAft>
                      </a:pPr>
                      <a:r>
                        <a:rPr lang="ru-RU" sz="1200">
                          <a:effectLst/>
                        </a:rPr>
                        <a:t>475</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7901" marR="67901" marT="0" marB="0"/>
                </a:tc>
                <a:tc>
                  <a:txBody>
                    <a:bodyPr/>
                    <a:lstStyle/>
                    <a:p>
                      <a:pPr marR="114935">
                        <a:lnSpc>
                          <a:spcPct val="106000"/>
                        </a:lnSpc>
                        <a:spcAft>
                          <a:spcPts val="0"/>
                        </a:spcAft>
                      </a:pPr>
                      <a:r>
                        <a:rPr lang="ru-RU" sz="1200">
                          <a:effectLst/>
                        </a:rPr>
                        <a:t>13,89</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7901" marR="67901" marT="0" marB="0"/>
                </a:tc>
                <a:tc>
                  <a:txBody>
                    <a:bodyPr/>
                    <a:lstStyle/>
                    <a:p>
                      <a:pPr marR="114935">
                        <a:lnSpc>
                          <a:spcPct val="106000"/>
                        </a:lnSpc>
                        <a:spcAft>
                          <a:spcPts val="0"/>
                        </a:spcAft>
                        <a:tabLst>
                          <a:tab pos="285115" algn="l"/>
                        </a:tabLst>
                      </a:pPr>
                      <a:r>
                        <a:rPr lang="ru-RU" sz="1200">
                          <a:effectLst/>
                        </a:rPr>
                        <a:t>35,58</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7901" marR="67901" marT="0" marB="0"/>
                </a:tc>
                <a:tc>
                  <a:txBody>
                    <a:bodyPr/>
                    <a:lstStyle/>
                    <a:p>
                      <a:pPr marR="114935">
                        <a:lnSpc>
                          <a:spcPct val="106000"/>
                        </a:lnSpc>
                        <a:spcAft>
                          <a:spcPts val="0"/>
                        </a:spcAft>
                      </a:pPr>
                      <a:r>
                        <a:rPr lang="ru-RU" sz="1200">
                          <a:effectLst/>
                        </a:rPr>
                        <a:t>33,89</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7901" marR="67901" marT="0" marB="0"/>
                </a:tc>
                <a:tc>
                  <a:txBody>
                    <a:bodyPr/>
                    <a:lstStyle/>
                    <a:p>
                      <a:pPr marR="114935">
                        <a:lnSpc>
                          <a:spcPct val="106000"/>
                        </a:lnSpc>
                        <a:spcAft>
                          <a:spcPts val="0"/>
                        </a:spcAft>
                      </a:pPr>
                      <a:r>
                        <a:rPr lang="ru-RU" sz="1200" dirty="0">
                          <a:effectLst/>
                        </a:rPr>
                        <a:t>16,63</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7901" marR="67901" marT="0" marB="0"/>
                </a:tc>
              </a:tr>
            </a:tbl>
          </a:graphicData>
        </a:graphic>
      </p:graphicFrame>
      <p:sp>
        <p:nvSpPr>
          <p:cNvPr id="5" name="Rectangle 1"/>
          <p:cNvSpPr>
            <a:spLocks noChangeArrowheads="1"/>
          </p:cNvSpPr>
          <p:nvPr/>
        </p:nvSpPr>
        <p:spPr bwMode="auto">
          <a:xfrm>
            <a:off x="298300" y="901327"/>
            <a:ext cx="4549745"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285750" algn="l"/>
              </a:tabLst>
              <a:defRPr>
                <a:solidFill>
                  <a:schemeClr val="tx1"/>
                </a:solidFill>
                <a:latin typeface="Arial" panose="020B0604020202020204" pitchFamily="34" charset="0"/>
              </a:defRPr>
            </a:lvl1pPr>
            <a:lvl2pPr eaLnBrk="0" fontAlgn="base" hangingPunct="0">
              <a:spcBef>
                <a:spcPct val="0"/>
              </a:spcBef>
              <a:spcAft>
                <a:spcPct val="0"/>
              </a:spcAft>
              <a:tabLst>
                <a:tab pos="285750" algn="l"/>
              </a:tabLst>
              <a:defRPr>
                <a:solidFill>
                  <a:schemeClr val="tx1"/>
                </a:solidFill>
                <a:latin typeface="Arial" panose="020B0604020202020204" pitchFamily="34" charset="0"/>
              </a:defRPr>
            </a:lvl2pPr>
            <a:lvl3pPr eaLnBrk="0" fontAlgn="base" hangingPunct="0">
              <a:spcBef>
                <a:spcPct val="0"/>
              </a:spcBef>
              <a:spcAft>
                <a:spcPct val="0"/>
              </a:spcAft>
              <a:tabLst>
                <a:tab pos="285750" algn="l"/>
              </a:tabLst>
              <a:defRPr>
                <a:solidFill>
                  <a:schemeClr val="tx1"/>
                </a:solidFill>
                <a:latin typeface="Arial" panose="020B0604020202020204" pitchFamily="34" charset="0"/>
              </a:defRPr>
            </a:lvl3pPr>
            <a:lvl4pPr eaLnBrk="0" fontAlgn="base" hangingPunct="0">
              <a:spcBef>
                <a:spcPct val="0"/>
              </a:spcBef>
              <a:spcAft>
                <a:spcPct val="0"/>
              </a:spcAft>
              <a:tabLst>
                <a:tab pos="285750" algn="l"/>
              </a:tabLst>
              <a:defRPr>
                <a:solidFill>
                  <a:schemeClr val="tx1"/>
                </a:solidFill>
                <a:latin typeface="Arial" panose="020B0604020202020204" pitchFamily="34" charset="0"/>
              </a:defRPr>
            </a:lvl4pPr>
            <a:lvl5pPr eaLnBrk="0" fontAlgn="base" hangingPunct="0">
              <a:spcBef>
                <a:spcPct val="0"/>
              </a:spcBef>
              <a:spcAft>
                <a:spcPct val="0"/>
              </a:spcAft>
              <a:tabLst>
                <a:tab pos="285750" algn="l"/>
              </a:tabLst>
              <a:defRPr>
                <a:solidFill>
                  <a:schemeClr val="tx1"/>
                </a:solidFill>
                <a:latin typeface="Arial" panose="020B0604020202020204" pitchFamily="34" charset="0"/>
              </a:defRPr>
            </a:lvl5pPr>
            <a:lvl6pPr eaLnBrk="0" fontAlgn="base" hangingPunct="0">
              <a:spcBef>
                <a:spcPct val="0"/>
              </a:spcBef>
              <a:spcAft>
                <a:spcPct val="0"/>
              </a:spcAft>
              <a:tabLst>
                <a:tab pos="285750" algn="l"/>
              </a:tabLst>
              <a:defRPr>
                <a:solidFill>
                  <a:schemeClr val="tx1"/>
                </a:solidFill>
                <a:latin typeface="Arial" panose="020B0604020202020204" pitchFamily="34" charset="0"/>
              </a:defRPr>
            </a:lvl6pPr>
            <a:lvl7pPr eaLnBrk="0" fontAlgn="base" hangingPunct="0">
              <a:spcBef>
                <a:spcPct val="0"/>
              </a:spcBef>
              <a:spcAft>
                <a:spcPct val="0"/>
              </a:spcAft>
              <a:tabLst>
                <a:tab pos="285750" algn="l"/>
              </a:tabLst>
              <a:defRPr>
                <a:solidFill>
                  <a:schemeClr val="tx1"/>
                </a:solidFill>
                <a:latin typeface="Arial" panose="020B0604020202020204" pitchFamily="34" charset="0"/>
              </a:defRPr>
            </a:lvl7pPr>
            <a:lvl8pPr eaLnBrk="0" fontAlgn="base" hangingPunct="0">
              <a:spcBef>
                <a:spcPct val="0"/>
              </a:spcBef>
              <a:spcAft>
                <a:spcPct val="0"/>
              </a:spcAft>
              <a:tabLst>
                <a:tab pos="285750" algn="l"/>
              </a:tabLst>
              <a:defRPr>
                <a:solidFill>
                  <a:schemeClr val="tx1"/>
                </a:solidFill>
                <a:latin typeface="Arial" panose="020B0604020202020204" pitchFamily="34" charset="0"/>
              </a:defRPr>
            </a:lvl8pPr>
            <a:lvl9pPr eaLnBrk="0" fontAlgn="base" hangingPunct="0">
              <a:spcBef>
                <a:spcPct val="0"/>
              </a:spcBef>
              <a:spcAft>
                <a:spcPct val="0"/>
              </a:spcAft>
              <a:tabLst>
                <a:tab pos="285750" algn="l"/>
              </a:tabLst>
              <a:defRPr>
                <a:solidFill>
                  <a:schemeClr val="tx1"/>
                </a:solidFill>
                <a:latin typeface="Arial" panose="020B0604020202020204" pitchFamily="34" charset="0"/>
              </a:defRPr>
            </a:lvl9pPr>
          </a:lstStyle>
          <a:p>
            <a:pPr marL="0" marR="0" lvl="0" indent="0" algn="just" defTabSz="914400" rtl="0" eaLnBrk="0" fontAlgn="base" latinLnBrk="0" hangingPunct="0">
              <a:lnSpc>
                <a:spcPct val="100000"/>
              </a:lnSpc>
              <a:spcBef>
                <a:spcPct val="0"/>
              </a:spcBef>
              <a:spcAft>
                <a:spcPct val="0"/>
              </a:spcAft>
              <a:buClrTx/>
              <a:buSzTx/>
              <a:buFontTx/>
              <a:buNone/>
              <a:tabLst>
                <a:tab pos="285750" algn="l"/>
              </a:tabLst>
            </a:pPr>
            <a:r>
              <a:rPr kumimoji="0" lang="ru-RU" sz="1400" b="1" i="0" u="sng"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Русский язык 5 класс</a:t>
            </a:r>
            <a:endParaRPr kumimoji="0" lang="ru-RU" sz="1800" b="0" i="0" u="none" strike="noStrike" cap="none" normalizeH="0" baseline="0" dirty="0" smtClean="0">
              <a:ln>
                <a:noFill/>
              </a:ln>
              <a:solidFill>
                <a:schemeClr val="tx1"/>
              </a:solidFill>
              <a:effectLst/>
              <a:latin typeface="Arial" panose="020B0604020202020204" pitchFamily="34" charset="0"/>
            </a:endParaRPr>
          </a:p>
        </p:txBody>
      </p:sp>
      <p:graphicFrame>
        <p:nvGraphicFramePr>
          <p:cNvPr id="6" name="Таблица 5"/>
          <p:cNvGraphicFramePr>
            <a:graphicFrameLocks noGrp="1"/>
          </p:cNvGraphicFramePr>
          <p:nvPr>
            <p:extLst>
              <p:ext uri="{D42A27DB-BD31-4B8C-83A1-F6EECF244321}">
                <p14:modId xmlns:p14="http://schemas.microsoft.com/office/powerpoint/2010/main" val="3337301381"/>
              </p:ext>
            </p:extLst>
          </p:nvPr>
        </p:nvGraphicFramePr>
        <p:xfrm>
          <a:off x="615462" y="3921369"/>
          <a:ext cx="8658539" cy="2110939"/>
        </p:xfrm>
        <a:graphic>
          <a:graphicData uri="http://schemas.openxmlformats.org/drawingml/2006/table">
            <a:tbl>
              <a:tblPr firstRow="1" firstCol="1" bandRow="1">
                <a:tableStyleId>{5C22544A-7EE6-4342-B048-85BDC9FD1C3A}</a:tableStyleId>
              </a:tblPr>
              <a:tblGrid>
                <a:gridCol w="2172384"/>
                <a:gridCol w="1341900"/>
                <a:gridCol w="1523312"/>
                <a:gridCol w="934407"/>
                <a:gridCol w="876976"/>
                <a:gridCol w="904324"/>
                <a:gridCol w="905236"/>
              </a:tblGrid>
              <a:tr h="730167">
                <a:tc>
                  <a:txBody>
                    <a:bodyPr/>
                    <a:lstStyle/>
                    <a:p>
                      <a:pPr marR="114935" algn="just">
                        <a:lnSpc>
                          <a:spcPct val="106000"/>
                        </a:lnSpc>
                        <a:spcAft>
                          <a:spcPts val="0"/>
                        </a:spcAft>
                      </a:pPr>
                      <a:r>
                        <a:rPr lang="ru-RU" sz="1200" dirty="0">
                          <a:solidFill>
                            <a:schemeClr val="tx1"/>
                          </a:solidFill>
                          <a:effectLst/>
                          <a:latin typeface="Times New Roman" panose="02020603050405020304" pitchFamily="18" charset="0"/>
                          <a:cs typeface="Times New Roman" panose="02020603050405020304" pitchFamily="18" charset="0"/>
                        </a:rPr>
                        <a:t>Группы участников</a:t>
                      </a:r>
                      <a:endParaRPr lang="ru-RU" sz="1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R="114935" algn="ctr">
                        <a:lnSpc>
                          <a:spcPct val="106000"/>
                        </a:lnSpc>
                        <a:spcAft>
                          <a:spcPts val="0"/>
                        </a:spcAft>
                      </a:pPr>
                      <a:r>
                        <a:rPr lang="ru-RU" sz="1200">
                          <a:solidFill>
                            <a:schemeClr val="tx1"/>
                          </a:solidFill>
                          <a:effectLst/>
                          <a:latin typeface="Times New Roman" panose="02020603050405020304" pitchFamily="18" charset="0"/>
                          <a:cs typeface="Times New Roman" panose="02020603050405020304" pitchFamily="18" charset="0"/>
                        </a:rPr>
                        <a:t>Кол-во ОО</a:t>
                      </a:r>
                      <a:endParaRPr lang="ru-RU" sz="1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R="114935" algn="just">
                        <a:lnSpc>
                          <a:spcPct val="106000"/>
                        </a:lnSpc>
                        <a:spcAft>
                          <a:spcPts val="0"/>
                        </a:spcAft>
                      </a:pPr>
                      <a:r>
                        <a:rPr lang="ru-RU" sz="1200" dirty="0">
                          <a:solidFill>
                            <a:schemeClr val="tx1"/>
                          </a:solidFill>
                          <a:effectLst/>
                          <a:latin typeface="Times New Roman" panose="02020603050405020304" pitchFamily="18" charset="0"/>
                          <a:cs typeface="Times New Roman" panose="02020603050405020304" pitchFamily="18" charset="0"/>
                        </a:rPr>
                        <a:t>Кол-во участников</a:t>
                      </a:r>
                      <a:endParaRPr lang="ru-RU" sz="1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R="114935" algn="ctr">
                        <a:lnSpc>
                          <a:spcPct val="106000"/>
                        </a:lnSpc>
                        <a:spcAft>
                          <a:spcPts val="0"/>
                        </a:spcAft>
                      </a:pPr>
                      <a:r>
                        <a:rPr lang="ru-RU" sz="1200">
                          <a:solidFill>
                            <a:schemeClr val="tx1"/>
                          </a:solidFill>
                          <a:effectLst/>
                          <a:latin typeface="Times New Roman" panose="02020603050405020304" pitchFamily="18" charset="0"/>
                          <a:cs typeface="Times New Roman" panose="02020603050405020304" pitchFamily="18" charset="0"/>
                        </a:rPr>
                        <a:t>2</a:t>
                      </a:r>
                      <a:endParaRPr lang="ru-RU" sz="1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R="114935" algn="ctr">
                        <a:lnSpc>
                          <a:spcPct val="106000"/>
                        </a:lnSpc>
                        <a:spcAft>
                          <a:spcPts val="0"/>
                        </a:spcAft>
                      </a:pPr>
                      <a:r>
                        <a:rPr lang="ru-RU" sz="1200">
                          <a:solidFill>
                            <a:schemeClr val="tx1"/>
                          </a:solidFill>
                          <a:effectLst/>
                          <a:latin typeface="Times New Roman" panose="02020603050405020304" pitchFamily="18" charset="0"/>
                          <a:cs typeface="Times New Roman" panose="02020603050405020304" pitchFamily="18" charset="0"/>
                        </a:rPr>
                        <a:t>3</a:t>
                      </a:r>
                      <a:endParaRPr lang="ru-RU" sz="1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R="114935" algn="ctr">
                        <a:lnSpc>
                          <a:spcPct val="106000"/>
                        </a:lnSpc>
                        <a:spcAft>
                          <a:spcPts val="0"/>
                        </a:spcAft>
                      </a:pPr>
                      <a:r>
                        <a:rPr lang="ru-RU" sz="1200">
                          <a:solidFill>
                            <a:schemeClr val="tx1"/>
                          </a:solidFill>
                          <a:effectLst/>
                          <a:latin typeface="Times New Roman" panose="02020603050405020304" pitchFamily="18" charset="0"/>
                          <a:cs typeface="Times New Roman" panose="02020603050405020304" pitchFamily="18" charset="0"/>
                        </a:rPr>
                        <a:t>4</a:t>
                      </a:r>
                      <a:endParaRPr lang="ru-RU" sz="1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R="114935" algn="ctr">
                        <a:lnSpc>
                          <a:spcPct val="106000"/>
                        </a:lnSpc>
                        <a:spcAft>
                          <a:spcPts val="0"/>
                        </a:spcAft>
                      </a:pPr>
                      <a:r>
                        <a:rPr lang="ru-RU" sz="1200">
                          <a:solidFill>
                            <a:schemeClr val="tx1"/>
                          </a:solidFill>
                          <a:effectLst/>
                          <a:latin typeface="Times New Roman" panose="02020603050405020304" pitchFamily="18" charset="0"/>
                          <a:cs typeface="Times New Roman" panose="02020603050405020304" pitchFamily="18" charset="0"/>
                        </a:rPr>
                        <a:t>5</a:t>
                      </a:r>
                      <a:endParaRPr lang="ru-RU" sz="1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482809">
                <a:tc>
                  <a:txBody>
                    <a:bodyPr/>
                    <a:lstStyle/>
                    <a:p>
                      <a:pPr marR="114935" algn="just">
                        <a:lnSpc>
                          <a:spcPct val="106000"/>
                        </a:lnSpc>
                        <a:spcAft>
                          <a:spcPts val="0"/>
                        </a:spcAft>
                      </a:pPr>
                      <a:r>
                        <a:rPr lang="ru-RU" sz="1200">
                          <a:solidFill>
                            <a:schemeClr val="tx1"/>
                          </a:solidFill>
                          <a:effectLst/>
                          <a:latin typeface="Times New Roman" panose="02020603050405020304" pitchFamily="18" charset="0"/>
                          <a:cs typeface="Times New Roman" panose="02020603050405020304" pitchFamily="18" charset="0"/>
                        </a:rPr>
                        <a:t>Республика Дагестан</a:t>
                      </a:r>
                      <a:endParaRPr lang="ru-RU" sz="1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R="114935">
                        <a:lnSpc>
                          <a:spcPct val="106000"/>
                        </a:lnSpc>
                        <a:spcAft>
                          <a:spcPts val="0"/>
                        </a:spcAft>
                      </a:pPr>
                      <a:r>
                        <a:rPr lang="ru-RU" sz="1200" dirty="0">
                          <a:solidFill>
                            <a:schemeClr val="tx1"/>
                          </a:solidFill>
                          <a:effectLst/>
                          <a:latin typeface="Times New Roman" panose="02020603050405020304" pitchFamily="18" charset="0"/>
                          <a:cs typeface="Times New Roman" panose="02020603050405020304" pitchFamily="18" charset="0"/>
                        </a:rPr>
                        <a:t>1243</a:t>
                      </a:r>
                      <a:endParaRPr lang="ru-RU" sz="1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R="114935">
                        <a:lnSpc>
                          <a:spcPct val="106000"/>
                        </a:lnSpc>
                        <a:spcAft>
                          <a:spcPts val="0"/>
                        </a:spcAft>
                      </a:pPr>
                      <a:r>
                        <a:rPr lang="ru-RU" sz="1200" dirty="0">
                          <a:solidFill>
                            <a:schemeClr val="tx1"/>
                          </a:solidFill>
                          <a:effectLst/>
                          <a:latin typeface="Times New Roman" panose="02020603050405020304" pitchFamily="18" charset="0"/>
                          <a:cs typeface="Times New Roman" panose="02020603050405020304" pitchFamily="18" charset="0"/>
                        </a:rPr>
                        <a:t>41757</a:t>
                      </a:r>
                      <a:endParaRPr lang="ru-RU" sz="1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R="114935">
                        <a:lnSpc>
                          <a:spcPct val="106000"/>
                        </a:lnSpc>
                        <a:spcAft>
                          <a:spcPts val="0"/>
                        </a:spcAft>
                      </a:pPr>
                      <a:r>
                        <a:rPr lang="ru-RU" sz="1200" dirty="0">
                          <a:solidFill>
                            <a:schemeClr val="tx1"/>
                          </a:solidFill>
                          <a:effectLst/>
                          <a:latin typeface="Times New Roman" panose="02020603050405020304" pitchFamily="18" charset="0"/>
                          <a:cs typeface="Times New Roman" panose="02020603050405020304" pitchFamily="18" charset="0"/>
                        </a:rPr>
                        <a:t>12,32</a:t>
                      </a:r>
                      <a:endParaRPr lang="ru-RU" sz="1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R="114935">
                        <a:lnSpc>
                          <a:spcPct val="106000"/>
                        </a:lnSpc>
                        <a:spcAft>
                          <a:spcPts val="0"/>
                        </a:spcAft>
                      </a:pPr>
                      <a:r>
                        <a:rPr lang="ru-RU" sz="1200">
                          <a:solidFill>
                            <a:schemeClr val="tx1"/>
                          </a:solidFill>
                          <a:effectLst/>
                          <a:latin typeface="Times New Roman" panose="02020603050405020304" pitchFamily="18" charset="0"/>
                          <a:cs typeface="Times New Roman" panose="02020603050405020304" pitchFamily="18" charset="0"/>
                        </a:rPr>
                        <a:t>40,2</a:t>
                      </a:r>
                      <a:endParaRPr lang="ru-RU" sz="1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R="114935">
                        <a:lnSpc>
                          <a:spcPct val="106000"/>
                        </a:lnSpc>
                        <a:spcAft>
                          <a:spcPts val="0"/>
                        </a:spcAft>
                      </a:pPr>
                      <a:r>
                        <a:rPr lang="ru-RU" sz="1200">
                          <a:solidFill>
                            <a:schemeClr val="tx1"/>
                          </a:solidFill>
                          <a:effectLst/>
                          <a:latin typeface="Times New Roman" panose="02020603050405020304" pitchFamily="18" charset="0"/>
                          <a:cs typeface="Times New Roman" panose="02020603050405020304" pitchFamily="18" charset="0"/>
                        </a:rPr>
                        <a:t>33,21</a:t>
                      </a:r>
                      <a:endParaRPr lang="ru-RU" sz="1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R="114935">
                        <a:lnSpc>
                          <a:spcPct val="106000"/>
                        </a:lnSpc>
                        <a:spcAft>
                          <a:spcPts val="0"/>
                        </a:spcAft>
                      </a:pPr>
                      <a:r>
                        <a:rPr lang="ru-RU" sz="1200">
                          <a:solidFill>
                            <a:schemeClr val="tx1"/>
                          </a:solidFill>
                          <a:effectLst/>
                          <a:latin typeface="Times New Roman" panose="02020603050405020304" pitchFamily="18" charset="0"/>
                          <a:cs typeface="Times New Roman" panose="02020603050405020304" pitchFamily="18" charset="0"/>
                        </a:rPr>
                        <a:t>14,27</a:t>
                      </a:r>
                      <a:endParaRPr lang="ru-RU" sz="1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897963">
                <a:tc>
                  <a:txBody>
                    <a:bodyPr/>
                    <a:lstStyle/>
                    <a:p>
                      <a:pPr marR="114935" algn="just">
                        <a:lnSpc>
                          <a:spcPct val="106000"/>
                        </a:lnSpc>
                        <a:spcAft>
                          <a:spcPts val="0"/>
                        </a:spcAft>
                      </a:pPr>
                      <a:r>
                        <a:rPr lang="ru-RU" sz="1200">
                          <a:solidFill>
                            <a:schemeClr val="tx1"/>
                          </a:solidFill>
                          <a:effectLst/>
                          <a:latin typeface="Times New Roman" panose="02020603050405020304" pitchFamily="18" charset="0"/>
                          <a:cs typeface="Times New Roman" panose="02020603050405020304" pitchFamily="18" charset="0"/>
                        </a:rPr>
                        <a:t>Тарумовский муниципальный район</a:t>
                      </a:r>
                      <a:endParaRPr lang="ru-RU" sz="1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R="114935">
                        <a:lnSpc>
                          <a:spcPct val="106000"/>
                        </a:lnSpc>
                        <a:spcAft>
                          <a:spcPts val="0"/>
                        </a:spcAft>
                      </a:pPr>
                      <a:r>
                        <a:rPr lang="ru-RU" sz="1200">
                          <a:solidFill>
                            <a:schemeClr val="tx1"/>
                          </a:solidFill>
                          <a:effectLst/>
                          <a:latin typeface="Times New Roman" panose="02020603050405020304" pitchFamily="18" charset="0"/>
                          <a:cs typeface="Times New Roman" panose="02020603050405020304" pitchFamily="18" charset="0"/>
                        </a:rPr>
                        <a:t>17</a:t>
                      </a:r>
                      <a:endParaRPr lang="ru-RU" sz="1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R="114935">
                        <a:lnSpc>
                          <a:spcPct val="106000"/>
                        </a:lnSpc>
                        <a:spcAft>
                          <a:spcPts val="0"/>
                        </a:spcAft>
                      </a:pPr>
                      <a:r>
                        <a:rPr lang="ru-RU" sz="1200">
                          <a:solidFill>
                            <a:schemeClr val="tx1"/>
                          </a:solidFill>
                          <a:effectLst/>
                          <a:latin typeface="Times New Roman" panose="02020603050405020304" pitchFamily="18" charset="0"/>
                          <a:cs typeface="Times New Roman" panose="02020603050405020304" pitchFamily="18" charset="0"/>
                        </a:rPr>
                        <a:t>481</a:t>
                      </a:r>
                      <a:endParaRPr lang="ru-RU" sz="110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R="114935">
                        <a:lnSpc>
                          <a:spcPct val="106000"/>
                        </a:lnSpc>
                        <a:spcAft>
                          <a:spcPts val="0"/>
                        </a:spcAft>
                      </a:pPr>
                      <a:r>
                        <a:rPr lang="ru-RU" sz="1200" dirty="0">
                          <a:solidFill>
                            <a:schemeClr val="tx1"/>
                          </a:solidFill>
                          <a:effectLst/>
                          <a:latin typeface="Times New Roman" panose="02020603050405020304" pitchFamily="18" charset="0"/>
                          <a:cs typeface="Times New Roman" panose="02020603050405020304" pitchFamily="18" charset="0"/>
                        </a:rPr>
                        <a:t>12,47</a:t>
                      </a:r>
                      <a:endParaRPr lang="ru-RU" sz="1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R="114935">
                        <a:lnSpc>
                          <a:spcPct val="106000"/>
                        </a:lnSpc>
                        <a:spcAft>
                          <a:spcPts val="0"/>
                        </a:spcAft>
                      </a:pPr>
                      <a:r>
                        <a:rPr lang="ru-RU" sz="1200" dirty="0">
                          <a:solidFill>
                            <a:schemeClr val="tx1"/>
                          </a:solidFill>
                          <a:effectLst/>
                          <a:latin typeface="Times New Roman" panose="02020603050405020304" pitchFamily="18" charset="0"/>
                          <a:cs typeface="Times New Roman" panose="02020603050405020304" pitchFamily="18" charset="0"/>
                        </a:rPr>
                        <a:t>34,93</a:t>
                      </a:r>
                      <a:endParaRPr lang="ru-RU" sz="1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R="114935">
                        <a:lnSpc>
                          <a:spcPct val="106000"/>
                        </a:lnSpc>
                        <a:spcAft>
                          <a:spcPts val="0"/>
                        </a:spcAft>
                      </a:pPr>
                      <a:r>
                        <a:rPr lang="ru-RU" sz="1200" dirty="0">
                          <a:solidFill>
                            <a:schemeClr val="tx1"/>
                          </a:solidFill>
                          <a:effectLst/>
                          <a:latin typeface="Times New Roman" panose="02020603050405020304" pitchFamily="18" charset="0"/>
                          <a:cs typeface="Times New Roman" panose="02020603050405020304" pitchFamily="18" charset="0"/>
                        </a:rPr>
                        <a:t>35,76</a:t>
                      </a:r>
                      <a:endParaRPr lang="ru-RU" sz="1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R="114935">
                        <a:lnSpc>
                          <a:spcPct val="106000"/>
                        </a:lnSpc>
                        <a:spcAft>
                          <a:spcPts val="0"/>
                        </a:spcAft>
                      </a:pPr>
                      <a:r>
                        <a:rPr lang="ru-RU" sz="1200" dirty="0">
                          <a:solidFill>
                            <a:schemeClr val="tx1"/>
                          </a:solidFill>
                          <a:effectLst/>
                          <a:latin typeface="Times New Roman" panose="02020603050405020304" pitchFamily="18" charset="0"/>
                          <a:cs typeface="Times New Roman" panose="02020603050405020304" pitchFamily="18" charset="0"/>
                        </a:rPr>
                        <a:t>16,84</a:t>
                      </a:r>
                      <a:endParaRPr lang="ru-RU" sz="1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bl>
          </a:graphicData>
        </a:graphic>
      </p:graphicFrame>
      <p:sp>
        <p:nvSpPr>
          <p:cNvPr id="7" name="Rectangle 2"/>
          <p:cNvSpPr>
            <a:spLocks noChangeArrowheads="1"/>
          </p:cNvSpPr>
          <p:nvPr/>
        </p:nvSpPr>
        <p:spPr bwMode="auto">
          <a:xfrm>
            <a:off x="360485" y="3257651"/>
            <a:ext cx="13792077"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sz="1400" b="1" i="0" u="sng"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rPr>
              <a:t>Математика 5 класс</a:t>
            </a:r>
            <a:endParaRPr kumimoji="0" lang="ru-RU" sz="800" b="0" i="0" u="none" strike="noStrike" cap="none" normalizeH="0" baseline="0" dirty="0" smtClean="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4007876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609600"/>
            <a:ext cx="10432626" cy="1320800"/>
          </a:xfrm>
        </p:spPr>
        <p:txBody>
          <a:bodyPr>
            <a:normAutofit/>
          </a:bodyPr>
          <a:lstStyle/>
          <a:p>
            <a:r>
              <a:rPr lang="ru-RU" b="1" dirty="0" smtClean="0">
                <a:solidFill>
                  <a:srgbClr val="FF0000"/>
                </a:solidFill>
              </a:rPr>
              <a:t>                     </a:t>
            </a:r>
            <a:endParaRPr lang="ru-RU" b="1" dirty="0">
              <a:solidFill>
                <a:srgbClr val="FF0000"/>
              </a:solidFill>
            </a:endParaRPr>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56419" y="1534160"/>
            <a:ext cx="10546358" cy="3007360"/>
          </a:xfrm>
        </p:spPr>
      </p:pic>
    </p:spTree>
    <p:extLst>
      <p:ext uri="{BB962C8B-B14F-4D97-AF65-F5344CB8AC3E}">
        <p14:creationId xmlns:p14="http://schemas.microsoft.com/office/powerpoint/2010/main" val="402697539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77334" y="853441"/>
            <a:ext cx="8786706" cy="5187922"/>
          </a:xfrm>
        </p:spPr>
        <p:txBody>
          <a:bodyPr/>
          <a:lstStyle/>
          <a:p>
            <a:pPr algn="ctr"/>
            <a:r>
              <a:rPr lang="ru-RU" b="1" u="sng" dirty="0">
                <a:solidFill>
                  <a:srgbClr val="FF0000"/>
                </a:solidFill>
              </a:rPr>
              <a:t>Заработная плата</a:t>
            </a:r>
            <a:endParaRPr lang="ru-RU" dirty="0">
              <a:solidFill>
                <a:srgbClr val="FF0000"/>
              </a:solidFill>
            </a:endParaRPr>
          </a:p>
          <a:p>
            <a:pPr marL="0" indent="0" algn="ctr">
              <a:buNone/>
            </a:pPr>
            <a:endParaRPr lang="ru-RU" dirty="0">
              <a:solidFill>
                <a:srgbClr val="FF0000"/>
              </a:solidFill>
            </a:endParaRPr>
          </a:p>
          <a:p>
            <a:r>
              <a:rPr lang="ru-RU" dirty="0"/>
              <a:t> </a:t>
            </a:r>
            <a:r>
              <a:rPr lang="ru-RU" b="1" dirty="0">
                <a:solidFill>
                  <a:schemeClr val="tx1"/>
                </a:solidFill>
              </a:rPr>
              <a:t>По результатам 2020 года целевые показатели по заработной плате педагогических работников Тарумовского района достигнуты по трем категориям педагогических работников:</a:t>
            </a:r>
          </a:p>
          <a:p>
            <a:r>
              <a:rPr lang="ru-RU" b="1" dirty="0">
                <a:solidFill>
                  <a:schemeClr val="tx1"/>
                </a:solidFill>
              </a:rPr>
              <a:t>	 - общего образования – </a:t>
            </a:r>
            <a:r>
              <a:rPr lang="ru-RU" b="1" dirty="0" smtClean="0">
                <a:solidFill>
                  <a:schemeClr val="tx1"/>
                </a:solidFill>
              </a:rPr>
              <a:t>28 359 </a:t>
            </a:r>
            <a:r>
              <a:rPr lang="ru-RU" b="1" dirty="0">
                <a:solidFill>
                  <a:schemeClr val="tx1"/>
                </a:solidFill>
              </a:rPr>
              <a:t>руб. (118%) при целевом значении показателя 100% - </a:t>
            </a:r>
            <a:r>
              <a:rPr lang="ru-RU" b="1" dirty="0" smtClean="0">
                <a:solidFill>
                  <a:schemeClr val="tx1"/>
                </a:solidFill>
              </a:rPr>
              <a:t>24 045</a:t>
            </a:r>
            <a:r>
              <a:rPr lang="ru-RU" b="1" dirty="0">
                <a:solidFill>
                  <a:schemeClr val="tx1"/>
                </a:solidFill>
              </a:rPr>
              <a:t>.</a:t>
            </a:r>
          </a:p>
          <a:p>
            <a:r>
              <a:rPr lang="ru-RU" b="1" dirty="0">
                <a:solidFill>
                  <a:schemeClr val="tx1"/>
                </a:solidFill>
              </a:rPr>
              <a:t>	- дошкольного образования –25 043 руб. (111%), при целевом значении показателя 100% - </a:t>
            </a:r>
            <a:r>
              <a:rPr lang="ru-RU" b="1" dirty="0" smtClean="0">
                <a:solidFill>
                  <a:schemeClr val="tx1"/>
                </a:solidFill>
              </a:rPr>
              <a:t>22 500</a:t>
            </a:r>
            <a:r>
              <a:rPr lang="ru-RU" b="1" dirty="0">
                <a:solidFill>
                  <a:schemeClr val="tx1"/>
                </a:solidFill>
              </a:rPr>
              <a:t>.</a:t>
            </a:r>
          </a:p>
          <a:p>
            <a:r>
              <a:rPr lang="ru-RU" b="1" dirty="0">
                <a:solidFill>
                  <a:schemeClr val="tx1"/>
                </a:solidFill>
              </a:rPr>
              <a:t>	 - дополнительного образования – </a:t>
            </a:r>
            <a:r>
              <a:rPr lang="ru-RU" b="1" dirty="0" smtClean="0">
                <a:solidFill>
                  <a:schemeClr val="tx1"/>
                </a:solidFill>
              </a:rPr>
              <a:t>27 460 </a:t>
            </a:r>
            <a:r>
              <a:rPr lang="ru-RU" b="1" dirty="0">
                <a:solidFill>
                  <a:schemeClr val="tx1"/>
                </a:solidFill>
              </a:rPr>
              <a:t>руб. (112%), при целевом значении показателя 100% - </a:t>
            </a:r>
            <a:r>
              <a:rPr lang="ru-RU" b="1" dirty="0" smtClean="0">
                <a:solidFill>
                  <a:schemeClr val="tx1"/>
                </a:solidFill>
              </a:rPr>
              <a:t>24 500</a:t>
            </a:r>
            <a:r>
              <a:rPr lang="ru-RU" b="1" dirty="0">
                <a:solidFill>
                  <a:schemeClr val="tx1"/>
                </a:solidFill>
              </a:rPr>
              <a:t>.</a:t>
            </a:r>
          </a:p>
          <a:p>
            <a:endParaRPr lang="ru-RU" dirty="0"/>
          </a:p>
        </p:txBody>
      </p:sp>
    </p:spTree>
    <p:extLst>
      <p:ext uri="{BB962C8B-B14F-4D97-AF65-F5344CB8AC3E}">
        <p14:creationId xmlns:p14="http://schemas.microsoft.com/office/powerpoint/2010/main" val="18612380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69720" y="987108"/>
            <a:ext cx="5654039" cy="5474996"/>
          </a:xfrm>
        </p:spPr>
      </p:pic>
    </p:spTree>
    <p:extLst>
      <p:ext uri="{BB962C8B-B14F-4D97-AF65-F5344CB8AC3E}">
        <p14:creationId xmlns:p14="http://schemas.microsoft.com/office/powerpoint/2010/main" val="177687052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1102" y="198408"/>
            <a:ext cx="9471804" cy="1005552"/>
          </a:xfrm>
        </p:spPr>
        <p:txBody>
          <a:bodyPr>
            <a:normAutofit fontScale="90000"/>
          </a:bodyPr>
          <a:lstStyle/>
          <a:p>
            <a:r>
              <a:rPr lang="ru-RU" b="1" dirty="0" smtClean="0">
                <a:solidFill>
                  <a:srgbClr val="FF0000"/>
                </a:solidFill>
                <a:latin typeface="Times New Roman" panose="02020603050405020304" pitchFamily="18" charset="0"/>
                <a:cs typeface="Times New Roman" panose="02020603050405020304" pitchFamily="18" charset="0"/>
              </a:rPr>
              <a:t>Точка роста -2018  </a:t>
            </a:r>
            <a:br>
              <a:rPr lang="ru-RU" b="1" dirty="0" smtClean="0">
                <a:solidFill>
                  <a:srgbClr val="FF0000"/>
                </a:solidFill>
                <a:latin typeface="Times New Roman" panose="02020603050405020304" pitchFamily="18" charset="0"/>
                <a:cs typeface="Times New Roman" panose="02020603050405020304" pitchFamily="18" charset="0"/>
              </a:rPr>
            </a:br>
            <a:r>
              <a:rPr lang="ru-RU" b="1" dirty="0" smtClean="0">
                <a:solidFill>
                  <a:srgbClr val="FF0000"/>
                </a:solidFill>
                <a:latin typeface="Times New Roman" panose="02020603050405020304" pitchFamily="18" charset="0"/>
                <a:cs typeface="Times New Roman" panose="02020603050405020304" pitchFamily="18" charset="0"/>
              </a:rPr>
              <a:t>МКОУ «»Раздольевская СОШ»</a:t>
            </a:r>
            <a:endParaRPr lang="ru-RU" b="1" dirty="0">
              <a:solidFill>
                <a:srgbClr val="FF0000"/>
              </a:solidFill>
              <a:latin typeface="Times New Roman" panose="02020603050405020304" pitchFamily="18" charset="0"/>
              <a:cs typeface="Times New Roman" panose="02020603050405020304" pitchFamily="18" charset="0"/>
            </a:endParaRPr>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17635" y="1203960"/>
            <a:ext cx="4592320" cy="3444240"/>
          </a:xfrm>
        </p:spPr>
      </p:pic>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239000" y="609599"/>
            <a:ext cx="4831542" cy="3623657"/>
          </a:xfrm>
          <a:prstGeom prst="rect">
            <a:avLst/>
          </a:prstGeom>
        </p:spPr>
      </p:pic>
      <p:pic>
        <p:nvPicPr>
          <p:cNvPr id="6" name="Рисунок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709955" y="3531870"/>
            <a:ext cx="4434840" cy="3326130"/>
          </a:xfrm>
          <a:prstGeom prst="rect">
            <a:avLst/>
          </a:prstGeom>
        </p:spPr>
      </p:pic>
    </p:spTree>
    <p:extLst>
      <p:ext uri="{BB962C8B-B14F-4D97-AF65-F5344CB8AC3E}">
        <p14:creationId xmlns:p14="http://schemas.microsoft.com/office/powerpoint/2010/main" val="34596327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3360" y="0"/>
            <a:ext cx="11399520" cy="914401"/>
          </a:xfrm>
        </p:spPr>
        <p:txBody>
          <a:bodyPr>
            <a:normAutofit fontScale="90000"/>
          </a:bodyPr>
          <a:lstStyle/>
          <a:p>
            <a:pPr algn="ctr"/>
            <a:r>
              <a:rPr lang="ru-RU" b="1" dirty="0" smtClean="0">
                <a:solidFill>
                  <a:srgbClr val="FF0000"/>
                </a:solidFill>
              </a:rPr>
              <a:t>  Центры  «Точка роста» -2021</a:t>
            </a:r>
            <a:r>
              <a:rPr lang="ru-RU" b="1" dirty="0">
                <a:solidFill>
                  <a:srgbClr val="FF0000"/>
                </a:solidFill>
              </a:rPr>
              <a:t/>
            </a:r>
            <a:br>
              <a:rPr lang="ru-RU" b="1" dirty="0">
                <a:solidFill>
                  <a:srgbClr val="FF0000"/>
                </a:solidFill>
              </a:rPr>
            </a:br>
            <a:r>
              <a:rPr lang="ru-RU" b="1" dirty="0" smtClean="0">
                <a:solidFill>
                  <a:schemeClr val="tx1"/>
                </a:solidFill>
                <a:latin typeface="Times New Roman" panose="02020603050405020304" pitchFamily="18" charset="0"/>
                <a:cs typeface="Times New Roman" panose="02020603050405020304" pitchFamily="18" charset="0"/>
              </a:rPr>
              <a:t>1-МКОУ </a:t>
            </a:r>
            <a:r>
              <a:rPr lang="ru-RU" b="1" dirty="0">
                <a:solidFill>
                  <a:schemeClr val="tx1"/>
                </a:solidFill>
                <a:latin typeface="Times New Roman" panose="02020603050405020304" pitchFamily="18" charset="0"/>
                <a:cs typeface="Times New Roman" panose="02020603050405020304" pitchFamily="18" charset="0"/>
              </a:rPr>
              <a:t>«Калиновская СОШ», </a:t>
            </a:r>
            <a:r>
              <a:rPr lang="ru-RU" b="1" dirty="0" smtClean="0">
                <a:solidFill>
                  <a:schemeClr val="tx1"/>
                </a:solidFill>
                <a:latin typeface="Times New Roman" panose="02020603050405020304" pitchFamily="18" charset="0"/>
                <a:cs typeface="Times New Roman" panose="02020603050405020304" pitchFamily="18" charset="0"/>
              </a:rPr>
              <a:t/>
            </a:r>
            <a:br>
              <a:rPr lang="ru-RU" b="1" dirty="0" smtClean="0">
                <a:solidFill>
                  <a:schemeClr val="tx1"/>
                </a:solidFill>
                <a:latin typeface="Times New Roman" panose="02020603050405020304" pitchFamily="18" charset="0"/>
                <a:cs typeface="Times New Roman" panose="02020603050405020304" pitchFamily="18" charset="0"/>
              </a:rPr>
            </a:br>
            <a:r>
              <a:rPr lang="ru-RU" b="1" dirty="0" smtClean="0">
                <a:solidFill>
                  <a:schemeClr val="tx1"/>
                </a:solidFill>
                <a:latin typeface="Times New Roman" panose="02020603050405020304" pitchFamily="18" charset="0"/>
                <a:cs typeface="Times New Roman" panose="02020603050405020304" pitchFamily="18" charset="0"/>
              </a:rPr>
              <a:t>2-МКОУ </a:t>
            </a:r>
            <a:r>
              <a:rPr lang="ru-RU" b="1" dirty="0">
                <a:solidFill>
                  <a:schemeClr val="tx1"/>
                </a:solidFill>
                <a:latin typeface="Times New Roman" panose="02020603050405020304" pitchFamily="18" charset="0"/>
                <a:cs typeface="Times New Roman" panose="02020603050405020304" pitchFamily="18" charset="0"/>
              </a:rPr>
              <a:t>«Ново-Дмитриевская СОШ», </a:t>
            </a:r>
            <a:r>
              <a:rPr lang="ru-RU" b="1" dirty="0" smtClean="0">
                <a:solidFill>
                  <a:schemeClr val="tx1"/>
                </a:solidFill>
                <a:latin typeface="Times New Roman" panose="02020603050405020304" pitchFamily="18" charset="0"/>
                <a:cs typeface="Times New Roman" panose="02020603050405020304" pitchFamily="18" charset="0"/>
              </a:rPr>
              <a:t/>
            </a:r>
            <a:br>
              <a:rPr lang="ru-RU" b="1" dirty="0" smtClean="0">
                <a:solidFill>
                  <a:schemeClr val="tx1"/>
                </a:solidFill>
                <a:latin typeface="Times New Roman" panose="02020603050405020304" pitchFamily="18" charset="0"/>
                <a:cs typeface="Times New Roman" panose="02020603050405020304" pitchFamily="18" charset="0"/>
              </a:rPr>
            </a:br>
            <a:r>
              <a:rPr lang="ru-RU" b="1" dirty="0" smtClean="0">
                <a:solidFill>
                  <a:schemeClr val="tx1"/>
                </a:solidFill>
                <a:latin typeface="Times New Roman" panose="02020603050405020304" pitchFamily="18" charset="0"/>
                <a:cs typeface="Times New Roman" panose="02020603050405020304" pitchFamily="18" charset="0"/>
              </a:rPr>
              <a:t>3-МКОУ </a:t>
            </a:r>
            <a:r>
              <a:rPr lang="ru-RU" b="1" dirty="0">
                <a:solidFill>
                  <a:schemeClr val="tx1"/>
                </a:solidFill>
                <a:latin typeface="Times New Roman" panose="02020603050405020304" pitchFamily="18" charset="0"/>
                <a:cs typeface="Times New Roman" panose="02020603050405020304" pitchFamily="18" charset="0"/>
              </a:rPr>
              <a:t>«Кочубейская СОШ №1», </a:t>
            </a:r>
            <a:r>
              <a:rPr lang="ru-RU" b="1" dirty="0" smtClean="0">
                <a:solidFill>
                  <a:schemeClr val="tx1"/>
                </a:solidFill>
                <a:latin typeface="Times New Roman" panose="02020603050405020304" pitchFamily="18" charset="0"/>
                <a:cs typeface="Times New Roman" panose="02020603050405020304" pitchFamily="18" charset="0"/>
              </a:rPr>
              <a:t/>
            </a:r>
            <a:br>
              <a:rPr lang="ru-RU" b="1" dirty="0" smtClean="0">
                <a:solidFill>
                  <a:schemeClr val="tx1"/>
                </a:solidFill>
                <a:latin typeface="Times New Roman" panose="02020603050405020304" pitchFamily="18" charset="0"/>
                <a:cs typeface="Times New Roman" panose="02020603050405020304" pitchFamily="18" charset="0"/>
              </a:rPr>
            </a:br>
            <a:r>
              <a:rPr lang="ru-RU" b="1" dirty="0" smtClean="0">
                <a:solidFill>
                  <a:schemeClr val="tx1"/>
                </a:solidFill>
                <a:latin typeface="Times New Roman" panose="02020603050405020304" pitchFamily="18" charset="0"/>
                <a:cs typeface="Times New Roman" panose="02020603050405020304" pitchFamily="18" charset="0"/>
              </a:rPr>
              <a:t>4-МКОУ </a:t>
            </a:r>
            <a:r>
              <a:rPr lang="ru-RU" b="1" dirty="0">
                <a:solidFill>
                  <a:schemeClr val="tx1"/>
                </a:solidFill>
                <a:latin typeface="Times New Roman" panose="02020603050405020304" pitchFamily="18" charset="0"/>
                <a:cs typeface="Times New Roman" panose="02020603050405020304" pitchFamily="18" charset="0"/>
              </a:rPr>
              <a:t>«Таловская СОШ». </a:t>
            </a:r>
            <a:r>
              <a:rPr lang="ru-RU" dirty="0">
                <a:latin typeface="Times New Roman" panose="02020603050405020304" pitchFamily="18" charset="0"/>
                <a:cs typeface="Times New Roman" panose="02020603050405020304" pitchFamily="18" charset="0"/>
              </a:rPr>
              <a:t/>
            </a:r>
            <a:br>
              <a:rPr lang="ru-RU" dirty="0">
                <a:latin typeface="Times New Roman" panose="02020603050405020304" pitchFamily="18" charset="0"/>
                <a:cs typeface="Times New Roman" panose="02020603050405020304" pitchFamily="18" charset="0"/>
              </a:rPr>
            </a:br>
            <a:r>
              <a:rPr lang="ru-RU" b="1" dirty="0" smtClean="0">
                <a:solidFill>
                  <a:srgbClr val="FF0000"/>
                </a:solidFill>
              </a:rPr>
              <a:t/>
            </a:r>
            <a:br>
              <a:rPr lang="ru-RU" b="1" dirty="0" smtClean="0">
                <a:solidFill>
                  <a:srgbClr val="FF0000"/>
                </a:solidFill>
              </a:rPr>
            </a:br>
            <a:endParaRPr lang="ru-RU" b="1" dirty="0">
              <a:solidFill>
                <a:srgbClr val="FF0000"/>
              </a:solidFill>
            </a:endParaRPr>
          </a:p>
        </p:txBody>
      </p:sp>
      <p:pic>
        <p:nvPicPr>
          <p:cNvPr id="3" name="Рисунок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22525"/>
            <a:ext cx="2388870" cy="3185160"/>
          </a:xfrm>
          <a:prstGeom prst="rect">
            <a:avLst/>
          </a:prstGeom>
        </p:spPr>
      </p:pic>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528810" y="228601"/>
            <a:ext cx="2663190" cy="3550920"/>
          </a:xfrm>
          <a:prstGeom prst="rect">
            <a:avLst/>
          </a:prstGeom>
        </p:spPr>
      </p:pic>
      <p:pic>
        <p:nvPicPr>
          <p:cNvPr id="6" name="Рисунок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962900" y="2682240"/>
            <a:ext cx="3131820" cy="4175760"/>
          </a:xfrm>
          <a:prstGeom prst="rect">
            <a:avLst/>
          </a:prstGeom>
        </p:spPr>
      </p:pic>
      <p:pic>
        <p:nvPicPr>
          <p:cNvPr id="7" name="Рисунок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602230" y="2857500"/>
            <a:ext cx="2868930" cy="3825240"/>
          </a:xfrm>
          <a:prstGeom prst="rect">
            <a:avLst/>
          </a:prstGeom>
        </p:spPr>
      </p:pic>
      <p:pic>
        <p:nvPicPr>
          <p:cNvPr id="8" name="Рисунок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638800" y="3075940"/>
            <a:ext cx="2541270" cy="3388360"/>
          </a:xfrm>
          <a:prstGeom prst="rect">
            <a:avLst/>
          </a:prstGeom>
        </p:spPr>
      </p:pic>
      <p:pic>
        <p:nvPicPr>
          <p:cNvPr id="4" name="Рисунок 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56282" y="3479561"/>
            <a:ext cx="2368813" cy="3091036"/>
          </a:xfrm>
          <a:prstGeom prst="rect">
            <a:avLst/>
          </a:prstGeom>
        </p:spPr>
      </p:pic>
    </p:spTree>
    <p:extLst>
      <p:ext uri="{BB962C8B-B14F-4D97-AF65-F5344CB8AC3E}">
        <p14:creationId xmlns:p14="http://schemas.microsoft.com/office/powerpoint/2010/main" val="90825462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74320" y="609600"/>
            <a:ext cx="10881360" cy="2773680"/>
          </a:xfrm>
        </p:spPr>
        <p:txBody>
          <a:bodyPr>
            <a:normAutofit fontScale="90000"/>
          </a:bodyPr>
          <a:lstStyle/>
          <a:p>
            <a:pPr algn="ctr"/>
            <a:r>
              <a:rPr lang="ru-RU" b="1" dirty="0" smtClean="0">
                <a:solidFill>
                  <a:schemeClr val="tx1"/>
                </a:solidFill>
                <a:latin typeface="Times New Roman" panose="02020603050405020304" pitchFamily="18" charset="0"/>
                <a:cs typeface="Times New Roman" panose="02020603050405020304" pitchFamily="18" charset="0"/>
              </a:rPr>
              <a:t>    В </a:t>
            </a:r>
            <a:r>
              <a:rPr lang="ru-RU" b="1" dirty="0">
                <a:solidFill>
                  <a:schemeClr val="tx1"/>
                </a:solidFill>
                <a:latin typeface="Times New Roman" panose="02020603050405020304" pitchFamily="18" charset="0"/>
                <a:cs typeface="Times New Roman" panose="02020603050405020304" pitchFamily="18" charset="0"/>
              </a:rPr>
              <a:t>2019-2021 годах в 3-х школах Тарумовского района внедрен региональный проект «150 школ»: </a:t>
            </a:r>
            <a:r>
              <a:rPr lang="ru-RU" b="1" dirty="0" smtClean="0">
                <a:solidFill>
                  <a:schemeClr val="tx1"/>
                </a:solidFill>
                <a:latin typeface="Times New Roman" panose="02020603050405020304" pitchFamily="18" charset="0"/>
                <a:cs typeface="Times New Roman" panose="02020603050405020304" pitchFamily="18" charset="0"/>
              </a:rPr>
              <a:t/>
            </a:r>
            <a:br>
              <a:rPr lang="ru-RU" b="1" dirty="0" smtClean="0">
                <a:solidFill>
                  <a:schemeClr val="tx1"/>
                </a:solidFill>
                <a:latin typeface="Times New Roman" panose="02020603050405020304" pitchFamily="18" charset="0"/>
                <a:cs typeface="Times New Roman" panose="02020603050405020304" pitchFamily="18" charset="0"/>
              </a:rPr>
            </a:br>
            <a:r>
              <a:rPr lang="ru-RU" b="1" dirty="0" smtClean="0">
                <a:solidFill>
                  <a:schemeClr val="tx1"/>
                </a:solidFill>
                <a:latin typeface="Times New Roman" panose="02020603050405020304" pitchFamily="18" charset="0"/>
                <a:cs typeface="Times New Roman" panose="02020603050405020304" pitchFamily="18" charset="0"/>
              </a:rPr>
              <a:t>МКОУ </a:t>
            </a:r>
            <a:r>
              <a:rPr lang="ru-RU" b="1" dirty="0">
                <a:solidFill>
                  <a:schemeClr val="tx1"/>
                </a:solidFill>
                <a:latin typeface="Times New Roman" panose="02020603050405020304" pitchFamily="18" charset="0"/>
                <a:cs typeface="Times New Roman" panose="02020603050405020304" pitchFamily="18" charset="0"/>
              </a:rPr>
              <a:t>«Кочубейская СОШ №1», </a:t>
            </a:r>
            <a:r>
              <a:rPr lang="ru-RU" b="1" dirty="0" smtClean="0">
                <a:solidFill>
                  <a:schemeClr val="tx1"/>
                </a:solidFill>
                <a:latin typeface="Times New Roman" panose="02020603050405020304" pitchFamily="18" charset="0"/>
                <a:cs typeface="Times New Roman" panose="02020603050405020304" pitchFamily="18" charset="0"/>
              </a:rPr>
              <a:t/>
            </a:r>
            <a:br>
              <a:rPr lang="ru-RU" b="1" dirty="0" smtClean="0">
                <a:solidFill>
                  <a:schemeClr val="tx1"/>
                </a:solidFill>
                <a:latin typeface="Times New Roman" panose="02020603050405020304" pitchFamily="18" charset="0"/>
                <a:cs typeface="Times New Roman" panose="02020603050405020304" pitchFamily="18" charset="0"/>
              </a:rPr>
            </a:br>
            <a:r>
              <a:rPr lang="ru-RU" b="1" dirty="0" smtClean="0">
                <a:solidFill>
                  <a:schemeClr val="tx1"/>
                </a:solidFill>
                <a:latin typeface="Times New Roman" panose="02020603050405020304" pitchFamily="18" charset="0"/>
                <a:cs typeface="Times New Roman" panose="02020603050405020304" pitchFamily="18" charset="0"/>
              </a:rPr>
              <a:t>МКОУ </a:t>
            </a:r>
            <a:r>
              <a:rPr lang="ru-RU" b="1" dirty="0">
                <a:solidFill>
                  <a:schemeClr val="tx1"/>
                </a:solidFill>
                <a:latin typeface="Times New Roman" panose="02020603050405020304" pitchFamily="18" charset="0"/>
                <a:cs typeface="Times New Roman" panose="02020603050405020304" pitchFamily="18" charset="0"/>
              </a:rPr>
              <a:t>«Карабаглинская СОШ», </a:t>
            </a:r>
            <a:r>
              <a:rPr lang="ru-RU" b="1" dirty="0" smtClean="0">
                <a:solidFill>
                  <a:schemeClr val="tx1"/>
                </a:solidFill>
                <a:latin typeface="Times New Roman" panose="02020603050405020304" pitchFamily="18" charset="0"/>
                <a:cs typeface="Times New Roman" panose="02020603050405020304" pitchFamily="18" charset="0"/>
              </a:rPr>
              <a:t/>
            </a:r>
            <a:br>
              <a:rPr lang="ru-RU" b="1" dirty="0" smtClean="0">
                <a:solidFill>
                  <a:schemeClr val="tx1"/>
                </a:solidFill>
                <a:latin typeface="Times New Roman" panose="02020603050405020304" pitchFamily="18" charset="0"/>
                <a:cs typeface="Times New Roman" panose="02020603050405020304" pitchFamily="18" charset="0"/>
              </a:rPr>
            </a:br>
            <a:r>
              <a:rPr lang="ru-RU" b="1" dirty="0" smtClean="0">
                <a:solidFill>
                  <a:schemeClr val="tx1"/>
                </a:solidFill>
                <a:latin typeface="Times New Roman" panose="02020603050405020304" pitchFamily="18" charset="0"/>
                <a:cs typeface="Times New Roman" panose="02020603050405020304" pitchFamily="18" charset="0"/>
              </a:rPr>
              <a:t>МКОУ </a:t>
            </a:r>
            <a:r>
              <a:rPr lang="ru-RU" b="1" dirty="0">
                <a:solidFill>
                  <a:schemeClr val="tx1"/>
                </a:solidFill>
                <a:latin typeface="Times New Roman" panose="02020603050405020304" pitchFamily="18" charset="0"/>
                <a:cs typeface="Times New Roman" panose="02020603050405020304" pitchFamily="18" charset="0"/>
              </a:rPr>
              <a:t>«А-Невская СОШ».</a:t>
            </a:r>
            <a:br>
              <a:rPr lang="ru-RU" b="1" dirty="0">
                <a:solidFill>
                  <a:schemeClr val="tx1"/>
                </a:solidFill>
                <a:latin typeface="Times New Roman" panose="02020603050405020304" pitchFamily="18" charset="0"/>
                <a:cs typeface="Times New Roman" panose="02020603050405020304" pitchFamily="18" charset="0"/>
              </a:rPr>
            </a:br>
            <a:endParaRPr lang="ru-RU" b="1" dirty="0">
              <a:solidFill>
                <a:schemeClr val="tx1"/>
              </a:solidFill>
              <a:latin typeface="Times New Roman" panose="02020603050405020304" pitchFamily="18" charset="0"/>
              <a:cs typeface="Times New Roman" panose="02020603050405020304" pitchFamily="18" charset="0"/>
            </a:endParaRPr>
          </a:p>
        </p:txBody>
      </p:sp>
      <p:pic>
        <p:nvPicPr>
          <p:cNvPr id="3" name="Рисунок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74320" y="2826288"/>
            <a:ext cx="2901734" cy="2797272"/>
          </a:xfrm>
          <a:prstGeom prst="rect">
            <a:avLst/>
          </a:prstGeom>
        </p:spPr>
      </p:pic>
      <p:pic>
        <p:nvPicPr>
          <p:cNvPr id="4" name="Рисунок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42960" y="2651760"/>
            <a:ext cx="3515360" cy="2636520"/>
          </a:xfrm>
          <a:prstGeom prst="rect">
            <a:avLst/>
          </a:prstGeom>
        </p:spPr>
      </p:pic>
      <p:pic>
        <p:nvPicPr>
          <p:cNvPr id="5" name="Рисунок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684116" y="3785235"/>
            <a:ext cx="4008120" cy="3006090"/>
          </a:xfrm>
          <a:prstGeom prst="rect">
            <a:avLst/>
          </a:prstGeom>
        </p:spPr>
      </p:pic>
      <p:pic>
        <p:nvPicPr>
          <p:cNvPr id="6" name="Рисунок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930838" y="3785235"/>
            <a:ext cx="3024243" cy="2927467"/>
          </a:xfrm>
          <a:prstGeom prst="rect">
            <a:avLst/>
          </a:prstGeom>
        </p:spPr>
      </p:pic>
    </p:spTree>
    <p:extLst>
      <p:ext uri="{BB962C8B-B14F-4D97-AF65-F5344CB8AC3E}">
        <p14:creationId xmlns:p14="http://schemas.microsoft.com/office/powerpoint/2010/main" val="369142966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396240"/>
            <a:ext cx="8862906" cy="1733869"/>
          </a:xfrm>
        </p:spPr>
        <p:txBody>
          <a:bodyPr/>
          <a:lstStyle/>
          <a:p>
            <a:pPr algn="ctr"/>
            <a:r>
              <a:rPr lang="ru-RU" b="1" dirty="0" smtClean="0">
                <a:solidFill>
                  <a:schemeClr val="tx1"/>
                </a:solidFill>
                <a:latin typeface="Times New Roman" panose="02020603050405020304" pitchFamily="18" charset="0"/>
                <a:cs typeface="Times New Roman" panose="02020603050405020304" pitchFamily="18" charset="0"/>
              </a:rPr>
              <a:t>«Учитель будущего»</a:t>
            </a:r>
            <a:endParaRPr lang="ru-RU" b="1" dirty="0">
              <a:solidFill>
                <a:schemeClr val="tx1"/>
              </a:solidFill>
              <a:latin typeface="Times New Roman" panose="02020603050405020304" pitchFamily="18" charset="0"/>
              <a:cs typeface="Times New Roman" panose="02020603050405020304" pitchFamily="18" charset="0"/>
            </a:endParaRPr>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7505231" y="1033276"/>
            <a:ext cx="4566447" cy="3417701"/>
          </a:xfrm>
        </p:spPr>
      </p:pic>
      <p:pic>
        <p:nvPicPr>
          <p:cNvPr id="6" name="Рисунок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89856" y="3551162"/>
            <a:ext cx="3967480" cy="2975610"/>
          </a:xfrm>
          <a:prstGeom prst="rect">
            <a:avLst/>
          </a:prstGeom>
        </p:spPr>
      </p:pic>
      <p:pic>
        <p:nvPicPr>
          <p:cNvPr id="7" name="Рисунок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823257" y="2686292"/>
            <a:ext cx="2880360" cy="3840480"/>
          </a:xfrm>
          <a:prstGeom prst="rect">
            <a:avLst/>
          </a:prstGeom>
        </p:spPr>
      </p:pic>
      <p:pic>
        <p:nvPicPr>
          <p:cNvPr id="9" name="Рисунок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25549" y="1033276"/>
            <a:ext cx="3483891" cy="2607475"/>
          </a:xfrm>
          <a:prstGeom prst="rect">
            <a:avLst/>
          </a:prstGeom>
        </p:spPr>
      </p:pic>
    </p:spTree>
    <p:extLst>
      <p:ext uri="{BB962C8B-B14F-4D97-AF65-F5344CB8AC3E}">
        <p14:creationId xmlns:p14="http://schemas.microsoft.com/office/powerpoint/2010/main" val="379871838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335280"/>
            <a:ext cx="8596668" cy="1097280"/>
          </a:xfrm>
        </p:spPr>
        <p:txBody>
          <a:bodyPr>
            <a:normAutofit/>
          </a:bodyPr>
          <a:lstStyle/>
          <a:p>
            <a:r>
              <a:rPr lang="ru-RU" b="1" dirty="0" smtClean="0">
                <a:solidFill>
                  <a:schemeClr val="tx1"/>
                </a:solidFill>
              </a:rPr>
              <a:t>Автобусы</a:t>
            </a:r>
            <a:endParaRPr lang="ru-RU" dirty="0"/>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8243421" y="1287924"/>
            <a:ext cx="3761692" cy="4724400"/>
          </a:xfrm>
        </p:spPr>
      </p:pic>
      <p:pic>
        <p:nvPicPr>
          <p:cNvPr id="3" name="Рисунок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1335" y="2614091"/>
            <a:ext cx="4199043" cy="3139440"/>
          </a:xfrm>
          <a:prstGeom prst="rect">
            <a:avLst/>
          </a:prstGeom>
        </p:spPr>
      </p:pic>
      <p:pic>
        <p:nvPicPr>
          <p:cNvPr id="5" name="Рисунок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44378" y="526787"/>
            <a:ext cx="4579620" cy="3053080"/>
          </a:xfrm>
          <a:prstGeom prst="rect">
            <a:avLst/>
          </a:prstGeom>
        </p:spPr>
      </p:pic>
    </p:spTree>
    <p:extLst>
      <p:ext uri="{BB962C8B-B14F-4D97-AF65-F5344CB8AC3E}">
        <p14:creationId xmlns:p14="http://schemas.microsoft.com/office/powerpoint/2010/main" val="184663647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smtClean="0">
                <a:solidFill>
                  <a:srgbClr val="FF0000"/>
                </a:solidFill>
                <a:latin typeface="Times New Roman" panose="02020603050405020304" pitchFamily="18" charset="0"/>
                <a:cs typeface="Times New Roman" panose="02020603050405020304" pitchFamily="18" charset="0"/>
              </a:rPr>
              <a:t>Наши достижения</a:t>
            </a:r>
            <a:endParaRPr lang="ru-RU" b="1" dirty="0">
              <a:solidFill>
                <a:srgbClr val="FF0000"/>
              </a:solidFill>
              <a:latin typeface="Times New Roman" panose="02020603050405020304" pitchFamily="18" charset="0"/>
              <a:cs typeface="Times New Roman" panose="02020603050405020304" pitchFamily="18" charset="0"/>
            </a:endParaRPr>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45489" y="1930400"/>
            <a:ext cx="8297846" cy="3734030"/>
          </a:xfrm>
        </p:spPr>
      </p:pic>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11490" y="307583"/>
            <a:ext cx="3927899" cy="5237199"/>
          </a:xfrm>
          <a:prstGeom prst="rect">
            <a:avLst/>
          </a:prstGeom>
        </p:spPr>
      </p:pic>
    </p:spTree>
    <p:extLst>
      <p:ext uri="{BB962C8B-B14F-4D97-AF65-F5344CB8AC3E}">
        <p14:creationId xmlns:p14="http://schemas.microsoft.com/office/powerpoint/2010/main" val="350933083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228600"/>
            <a:ext cx="12009120" cy="1463040"/>
          </a:xfrm>
        </p:spPr>
        <p:txBody>
          <a:bodyPr>
            <a:noAutofit/>
          </a:bodyPr>
          <a:lstStyle/>
          <a:p>
            <a:pPr algn="ctr"/>
            <a:r>
              <a:rPr lang="ru-RU" sz="1400" b="1" dirty="0" smtClean="0">
                <a:solidFill>
                  <a:srgbClr val="FF0000"/>
                </a:solidFill>
                <a:latin typeface="Times New Roman" panose="02020603050405020304" pitchFamily="18" charset="0"/>
                <a:cs typeface="Times New Roman" panose="02020603050405020304" pitchFamily="18" charset="0"/>
              </a:rPr>
              <a:t>Наши достижения</a:t>
            </a:r>
            <a:br>
              <a:rPr lang="ru-RU" sz="1400" b="1" dirty="0" smtClean="0">
                <a:solidFill>
                  <a:srgbClr val="FF0000"/>
                </a:solidFill>
                <a:latin typeface="Times New Roman" panose="02020603050405020304" pitchFamily="18" charset="0"/>
                <a:cs typeface="Times New Roman" panose="02020603050405020304" pitchFamily="18" charset="0"/>
              </a:rPr>
            </a:br>
            <a:r>
              <a:rPr lang="ru-RU" sz="1800" b="1" dirty="0">
                <a:solidFill>
                  <a:schemeClr val="tx1"/>
                </a:solidFill>
                <a:latin typeface="Times New Roman" panose="02020603050405020304" pitchFamily="18" charset="0"/>
                <a:cs typeface="Times New Roman" panose="02020603050405020304" pitchFamily="18" charset="0"/>
              </a:rPr>
              <a:t>Команда ЮИД из МКОУ «Калиновская СОШ» приняла участие в зональном этапе конкурса </a:t>
            </a:r>
            <a:r>
              <a:rPr lang="ru-RU" sz="1800" b="1" dirty="0" smtClean="0">
                <a:solidFill>
                  <a:schemeClr val="tx1"/>
                </a:solidFill>
                <a:latin typeface="Times New Roman" panose="02020603050405020304" pitchFamily="18" charset="0"/>
                <a:cs typeface="Times New Roman" panose="02020603050405020304" pitchFamily="18" charset="0"/>
              </a:rPr>
              <a:t/>
            </a:r>
            <a:br>
              <a:rPr lang="ru-RU" sz="1800" b="1" dirty="0" smtClean="0">
                <a:solidFill>
                  <a:schemeClr val="tx1"/>
                </a:solidFill>
                <a:latin typeface="Times New Roman" panose="02020603050405020304" pitchFamily="18" charset="0"/>
                <a:cs typeface="Times New Roman" panose="02020603050405020304" pitchFamily="18" charset="0"/>
              </a:rPr>
            </a:br>
            <a:r>
              <a:rPr lang="ru-RU" sz="1800" b="1" dirty="0" smtClean="0">
                <a:solidFill>
                  <a:schemeClr val="tx1"/>
                </a:solidFill>
                <a:latin typeface="Times New Roman" panose="02020603050405020304" pitchFamily="18" charset="0"/>
                <a:cs typeface="Times New Roman" panose="02020603050405020304" pitchFamily="18" charset="0"/>
              </a:rPr>
              <a:t>«</a:t>
            </a:r>
            <a:r>
              <a:rPr lang="ru-RU" sz="1800" b="1" dirty="0">
                <a:solidFill>
                  <a:schemeClr val="tx1"/>
                </a:solidFill>
                <a:latin typeface="Times New Roman" panose="02020603050405020304" pitchFamily="18" charset="0"/>
                <a:cs typeface="Times New Roman" panose="02020603050405020304" pitchFamily="18" charset="0"/>
              </a:rPr>
              <a:t>Безопасное колесо» и заняла почетное 1 место.   </a:t>
            </a:r>
            <a:r>
              <a:rPr lang="ru-RU" sz="1800" b="1" dirty="0" smtClean="0">
                <a:solidFill>
                  <a:schemeClr val="tx1"/>
                </a:solidFill>
                <a:latin typeface="Times New Roman" panose="02020603050405020304" pitchFamily="18" charset="0"/>
                <a:cs typeface="Times New Roman" panose="02020603050405020304" pitchFamily="18" charset="0"/>
              </a:rPr>
              <a:t/>
            </a:r>
            <a:br>
              <a:rPr lang="ru-RU" sz="1800" b="1" dirty="0" smtClean="0">
                <a:solidFill>
                  <a:schemeClr val="tx1"/>
                </a:solidFill>
                <a:latin typeface="Times New Roman" panose="02020603050405020304" pitchFamily="18" charset="0"/>
                <a:cs typeface="Times New Roman" panose="02020603050405020304" pitchFamily="18" charset="0"/>
              </a:rPr>
            </a:br>
            <a:r>
              <a:rPr lang="ru-RU" sz="1800" b="1" dirty="0" smtClean="0">
                <a:solidFill>
                  <a:schemeClr val="tx1"/>
                </a:solidFill>
                <a:latin typeface="Times New Roman" panose="02020603050405020304" pitchFamily="18" charset="0"/>
                <a:cs typeface="Times New Roman" panose="02020603050405020304" pitchFamily="18" charset="0"/>
              </a:rPr>
              <a:t>Далее </a:t>
            </a:r>
            <a:r>
              <a:rPr lang="ru-RU" sz="1800" b="1" dirty="0">
                <a:solidFill>
                  <a:schemeClr val="tx1"/>
                </a:solidFill>
                <a:latin typeface="Times New Roman" panose="02020603050405020304" pitchFamily="18" charset="0"/>
                <a:cs typeface="Times New Roman" panose="02020603050405020304" pitchFamily="18" charset="0"/>
              </a:rPr>
              <a:t>прошел Республиканский конкурс «Безопасное колесо», в котором МКОУ «Калиновская СОШ» </a:t>
            </a:r>
            <a:r>
              <a:rPr lang="ru-RU" sz="1800" b="1" dirty="0" smtClean="0">
                <a:solidFill>
                  <a:schemeClr val="tx1"/>
                </a:solidFill>
                <a:latin typeface="Times New Roman" panose="02020603050405020304" pitchFamily="18" charset="0"/>
                <a:cs typeface="Times New Roman" panose="02020603050405020304" pitchFamily="18" charset="0"/>
              </a:rPr>
              <a:t/>
            </a:r>
            <a:br>
              <a:rPr lang="ru-RU" sz="1800" b="1" dirty="0" smtClean="0">
                <a:solidFill>
                  <a:schemeClr val="tx1"/>
                </a:solidFill>
                <a:latin typeface="Times New Roman" panose="02020603050405020304" pitchFamily="18" charset="0"/>
                <a:cs typeface="Times New Roman" panose="02020603050405020304" pitchFamily="18" charset="0"/>
              </a:rPr>
            </a:br>
            <a:r>
              <a:rPr lang="ru-RU" sz="1800" b="1" dirty="0" smtClean="0">
                <a:solidFill>
                  <a:schemeClr val="tx1"/>
                </a:solidFill>
                <a:latin typeface="Times New Roman" panose="02020603050405020304" pitchFamily="18" charset="0"/>
                <a:cs typeface="Times New Roman" panose="02020603050405020304" pitchFamily="18" charset="0"/>
              </a:rPr>
              <a:t>заняла </a:t>
            </a:r>
            <a:r>
              <a:rPr lang="ru-RU" sz="1800" b="1" dirty="0">
                <a:solidFill>
                  <a:schemeClr val="tx1"/>
                </a:solidFill>
                <a:latin typeface="Times New Roman" panose="02020603050405020304" pitchFamily="18" charset="0"/>
                <a:cs typeface="Times New Roman" panose="02020603050405020304" pitchFamily="18" charset="0"/>
              </a:rPr>
              <a:t>2 место в Республике.</a:t>
            </a:r>
            <a:r>
              <a:rPr lang="ru-RU" sz="1800" dirty="0"/>
              <a:t/>
            </a:r>
            <a:br>
              <a:rPr lang="ru-RU" sz="1800" dirty="0"/>
            </a:br>
            <a:endParaRPr lang="ru-RU" sz="1800" b="1" dirty="0">
              <a:solidFill>
                <a:srgbClr val="FF0000"/>
              </a:solidFill>
              <a:latin typeface="Times New Roman" panose="02020603050405020304" pitchFamily="18" charset="0"/>
              <a:cs typeface="Times New Roman" panose="02020603050405020304" pitchFamily="18" charset="0"/>
            </a:endParaRPr>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8823960" y="1444952"/>
            <a:ext cx="2911077" cy="3881437"/>
          </a:xfrm>
        </p:spPr>
      </p:pic>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118360"/>
            <a:ext cx="4734560" cy="3550920"/>
          </a:xfrm>
          <a:prstGeom prst="rect">
            <a:avLst/>
          </a:prstGeom>
        </p:spPr>
      </p:pic>
      <p:pic>
        <p:nvPicPr>
          <p:cNvPr id="6" name="Рисунок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363907" y="3385671"/>
            <a:ext cx="4460053" cy="3348898"/>
          </a:xfrm>
          <a:prstGeom prst="rect">
            <a:avLst/>
          </a:prstGeom>
        </p:spPr>
      </p:pic>
    </p:spTree>
    <p:extLst>
      <p:ext uri="{BB962C8B-B14F-4D97-AF65-F5344CB8AC3E}">
        <p14:creationId xmlns:p14="http://schemas.microsoft.com/office/powerpoint/2010/main" val="404124700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182880"/>
            <a:ext cx="11719560" cy="1747520"/>
          </a:xfrm>
        </p:spPr>
        <p:txBody>
          <a:bodyPr>
            <a:normAutofit fontScale="90000"/>
          </a:bodyPr>
          <a:lstStyle/>
          <a:p>
            <a:r>
              <a:rPr lang="ru-RU" b="1" dirty="0" smtClean="0">
                <a:solidFill>
                  <a:srgbClr val="FF0000"/>
                </a:solidFill>
                <a:latin typeface="Times New Roman" panose="02020603050405020304" pitchFamily="18" charset="0"/>
                <a:cs typeface="Times New Roman" panose="02020603050405020304" pitchFamily="18" charset="0"/>
              </a:rPr>
              <a:t>Победитель муниципального этапа Всероссийского конкурса «Учитель года-2021» </a:t>
            </a:r>
            <a:r>
              <a:rPr lang="ru-RU" b="1" dirty="0" err="1" smtClean="0">
                <a:solidFill>
                  <a:srgbClr val="FF0000"/>
                </a:solidFill>
                <a:latin typeface="Times New Roman" panose="02020603050405020304" pitchFamily="18" charset="0"/>
                <a:cs typeface="Times New Roman" panose="02020603050405020304" pitchFamily="18" charset="0"/>
              </a:rPr>
              <a:t>Юлакаева</a:t>
            </a:r>
            <a:r>
              <a:rPr lang="ru-RU" b="1" dirty="0" smtClean="0">
                <a:solidFill>
                  <a:srgbClr val="FF0000"/>
                </a:solidFill>
                <a:latin typeface="Times New Roman" panose="02020603050405020304" pitchFamily="18" charset="0"/>
                <a:cs typeface="Times New Roman" panose="02020603050405020304" pitchFamily="18" charset="0"/>
              </a:rPr>
              <a:t> </a:t>
            </a:r>
            <a:r>
              <a:rPr lang="ru-RU" b="1" dirty="0" err="1" smtClean="0">
                <a:solidFill>
                  <a:srgbClr val="FF0000"/>
                </a:solidFill>
                <a:latin typeface="Times New Roman" panose="02020603050405020304" pitchFamily="18" charset="0"/>
                <a:cs typeface="Times New Roman" panose="02020603050405020304" pitchFamily="18" charset="0"/>
              </a:rPr>
              <a:t>Мархава</a:t>
            </a:r>
            <a:r>
              <a:rPr lang="ru-RU" b="1" dirty="0" smtClean="0">
                <a:solidFill>
                  <a:srgbClr val="FF0000"/>
                </a:solidFill>
                <a:latin typeface="Times New Roman" panose="02020603050405020304" pitchFamily="18" charset="0"/>
                <a:cs typeface="Times New Roman" panose="02020603050405020304" pitchFamily="18" charset="0"/>
              </a:rPr>
              <a:t> </a:t>
            </a:r>
            <a:r>
              <a:rPr lang="ru-RU" b="1" dirty="0" err="1" smtClean="0">
                <a:solidFill>
                  <a:srgbClr val="FF0000"/>
                </a:solidFill>
                <a:latin typeface="Times New Roman" panose="02020603050405020304" pitchFamily="18" charset="0"/>
                <a:cs typeface="Times New Roman" panose="02020603050405020304" pitchFamily="18" charset="0"/>
              </a:rPr>
              <a:t>Юнидаевна</a:t>
            </a:r>
            <a:r>
              <a:rPr lang="ru-RU" b="1" dirty="0" smtClean="0">
                <a:solidFill>
                  <a:srgbClr val="FF0000"/>
                </a:solidFill>
                <a:latin typeface="Times New Roman" panose="02020603050405020304" pitchFamily="18" charset="0"/>
                <a:cs typeface="Times New Roman" panose="02020603050405020304" pitchFamily="18" charset="0"/>
              </a:rPr>
              <a:t>.</a:t>
            </a:r>
            <a:br>
              <a:rPr lang="ru-RU" b="1" dirty="0" smtClean="0">
                <a:solidFill>
                  <a:srgbClr val="FF0000"/>
                </a:solidFill>
                <a:latin typeface="Times New Roman" panose="02020603050405020304" pitchFamily="18" charset="0"/>
                <a:cs typeface="Times New Roman" panose="02020603050405020304" pitchFamily="18" charset="0"/>
              </a:rPr>
            </a:br>
            <a:r>
              <a:rPr lang="ru-RU" b="1" dirty="0" smtClean="0">
                <a:solidFill>
                  <a:srgbClr val="FF0000"/>
                </a:solidFill>
                <a:latin typeface="Times New Roman" panose="02020603050405020304" pitchFamily="18" charset="0"/>
                <a:cs typeface="Times New Roman" panose="02020603050405020304" pitchFamily="18" charset="0"/>
              </a:rPr>
              <a:t>        Призер зонального этапа в Северной зоне (3 место)</a:t>
            </a:r>
            <a:br>
              <a:rPr lang="ru-RU" b="1" dirty="0" smtClean="0">
                <a:solidFill>
                  <a:srgbClr val="FF0000"/>
                </a:solidFill>
                <a:latin typeface="Times New Roman" panose="02020603050405020304" pitchFamily="18" charset="0"/>
                <a:cs typeface="Times New Roman" panose="02020603050405020304" pitchFamily="18" charset="0"/>
              </a:rPr>
            </a:br>
            <a:endParaRPr lang="ru-RU" b="1" dirty="0">
              <a:solidFill>
                <a:srgbClr val="FF0000"/>
              </a:solidFill>
              <a:latin typeface="Times New Roman" panose="02020603050405020304" pitchFamily="18" charset="0"/>
              <a:cs typeface="Times New Roman" panose="02020603050405020304" pitchFamily="18" charset="0"/>
            </a:endParaRPr>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1930400"/>
            <a:ext cx="4682252" cy="3140382"/>
          </a:xfrm>
          <a:prstGeom prst="rect">
            <a:avLst/>
          </a:prstGeom>
        </p:spPr>
      </p:pic>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32800" y="1930400"/>
            <a:ext cx="3759200" cy="3140382"/>
          </a:xfrm>
          <a:prstGeom prst="rect">
            <a:avLst/>
          </a:prstGeom>
        </p:spPr>
      </p:pic>
      <p:pic>
        <p:nvPicPr>
          <p:cNvPr id="7" name="Рисунок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49165" y="2476736"/>
            <a:ext cx="4288155" cy="3756424"/>
          </a:xfrm>
          <a:prstGeom prst="rect">
            <a:avLst/>
          </a:prstGeom>
        </p:spPr>
      </p:pic>
    </p:spTree>
    <p:extLst>
      <p:ext uri="{BB962C8B-B14F-4D97-AF65-F5344CB8AC3E}">
        <p14:creationId xmlns:p14="http://schemas.microsoft.com/office/powerpoint/2010/main" val="670803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6680" y="609600"/>
            <a:ext cx="11871960" cy="1320800"/>
          </a:xfrm>
        </p:spPr>
        <p:txBody>
          <a:bodyPr>
            <a:normAutofit fontScale="90000"/>
          </a:bodyPr>
          <a:lstStyle/>
          <a:p>
            <a:pPr algn="ctr"/>
            <a:r>
              <a:rPr lang="ru-RU" b="1" dirty="0" smtClean="0">
                <a:solidFill>
                  <a:schemeClr val="tx1"/>
                </a:solidFill>
                <a:latin typeface="Times New Roman" panose="02020603050405020304" pitchFamily="18" charset="0"/>
                <a:cs typeface="Times New Roman" panose="02020603050405020304" pitchFamily="18" charset="0"/>
              </a:rPr>
              <a:t>     По </a:t>
            </a:r>
            <a:r>
              <a:rPr lang="ru-RU" b="1" dirty="0">
                <a:solidFill>
                  <a:schemeClr val="tx1"/>
                </a:solidFill>
                <a:latin typeface="Times New Roman" panose="02020603050405020304" pitchFamily="18" charset="0"/>
                <a:cs typeface="Times New Roman" panose="02020603050405020304" pitchFamily="18" charset="0"/>
              </a:rPr>
              <a:t>итогам результатов Регионального этапа конкурса сочинений «Без срока давности», ученица 11 </a:t>
            </a:r>
            <a:r>
              <a:rPr lang="ru-RU" b="1" dirty="0" err="1" smtClean="0">
                <a:solidFill>
                  <a:schemeClr val="tx1"/>
                </a:solidFill>
                <a:latin typeface="Times New Roman" panose="02020603050405020304" pitchFamily="18" charset="0"/>
                <a:cs typeface="Times New Roman" panose="02020603050405020304" pitchFamily="18" charset="0"/>
              </a:rPr>
              <a:t>кл</a:t>
            </a:r>
            <a:r>
              <a:rPr lang="ru-RU" b="1" dirty="0" smtClean="0">
                <a:solidFill>
                  <a:schemeClr val="tx1"/>
                </a:solidFill>
                <a:latin typeface="Times New Roman" panose="02020603050405020304" pitchFamily="18" charset="0"/>
                <a:cs typeface="Times New Roman" panose="02020603050405020304" pitchFamily="18" charset="0"/>
              </a:rPr>
              <a:t>.</a:t>
            </a:r>
            <a:br>
              <a:rPr lang="ru-RU" b="1" dirty="0" smtClean="0">
                <a:solidFill>
                  <a:schemeClr val="tx1"/>
                </a:solidFill>
                <a:latin typeface="Times New Roman" panose="02020603050405020304" pitchFamily="18" charset="0"/>
                <a:cs typeface="Times New Roman" panose="02020603050405020304" pitchFamily="18" charset="0"/>
              </a:rPr>
            </a:br>
            <a:r>
              <a:rPr lang="ru-RU" b="1" dirty="0" smtClean="0">
                <a:solidFill>
                  <a:schemeClr val="tx1"/>
                </a:solidFill>
                <a:latin typeface="Times New Roman" panose="02020603050405020304" pitchFamily="18" charset="0"/>
                <a:cs typeface="Times New Roman" panose="02020603050405020304" pitchFamily="18" charset="0"/>
              </a:rPr>
              <a:t> </a:t>
            </a:r>
            <a:r>
              <a:rPr lang="ru-RU" b="1" dirty="0">
                <a:solidFill>
                  <a:schemeClr val="tx1"/>
                </a:solidFill>
                <a:latin typeface="Times New Roman" panose="02020603050405020304" pitchFamily="18" charset="0"/>
                <a:cs typeface="Times New Roman" panose="02020603050405020304" pitchFamily="18" charset="0"/>
              </a:rPr>
              <a:t>МКОУ «</a:t>
            </a:r>
            <a:r>
              <a:rPr lang="ru-RU" b="1" dirty="0" err="1">
                <a:solidFill>
                  <a:schemeClr val="tx1"/>
                </a:solidFill>
                <a:latin typeface="Times New Roman" panose="02020603050405020304" pitchFamily="18" charset="0"/>
                <a:cs typeface="Times New Roman" panose="02020603050405020304" pitchFamily="18" charset="0"/>
              </a:rPr>
              <a:t>Кочубейской</a:t>
            </a:r>
            <a:r>
              <a:rPr lang="ru-RU" b="1" dirty="0">
                <a:solidFill>
                  <a:schemeClr val="tx1"/>
                </a:solidFill>
                <a:latin typeface="Times New Roman" panose="02020603050405020304" pitchFamily="18" charset="0"/>
                <a:cs typeface="Times New Roman" panose="02020603050405020304" pitchFamily="18" charset="0"/>
              </a:rPr>
              <a:t> СОШ №1» -</a:t>
            </a:r>
            <a:r>
              <a:rPr lang="ru-RU" b="1" dirty="0" err="1">
                <a:solidFill>
                  <a:schemeClr val="tx1"/>
                </a:solidFill>
                <a:latin typeface="Times New Roman" panose="02020603050405020304" pitchFamily="18" charset="0"/>
                <a:cs typeface="Times New Roman" panose="02020603050405020304" pitchFamily="18" charset="0"/>
              </a:rPr>
              <a:t>Исмаилова</a:t>
            </a:r>
            <a:r>
              <a:rPr lang="ru-RU" b="1" dirty="0">
                <a:solidFill>
                  <a:schemeClr val="tx1"/>
                </a:solidFill>
                <a:latin typeface="Times New Roman" panose="02020603050405020304" pitchFamily="18" charset="0"/>
                <a:cs typeface="Times New Roman" panose="02020603050405020304" pitchFamily="18" charset="0"/>
              </a:rPr>
              <a:t> </a:t>
            </a:r>
            <a:r>
              <a:rPr lang="ru-RU" b="1" dirty="0" err="1">
                <a:solidFill>
                  <a:schemeClr val="tx1"/>
                </a:solidFill>
                <a:latin typeface="Times New Roman" panose="02020603050405020304" pitchFamily="18" charset="0"/>
                <a:cs typeface="Times New Roman" panose="02020603050405020304" pitchFamily="18" charset="0"/>
              </a:rPr>
              <a:t>Хатимат</a:t>
            </a:r>
            <a:r>
              <a:rPr lang="ru-RU" b="1" dirty="0">
                <a:solidFill>
                  <a:schemeClr val="tx1"/>
                </a:solidFill>
                <a:latin typeface="Times New Roman" panose="02020603050405020304" pitchFamily="18" charset="0"/>
                <a:cs typeface="Times New Roman" panose="02020603050405020304" pitchFamily="18" charset="0"/>
              </a:rPr>
              <a:t> заняла 1 место в возрастной категории 10-11 классы.</a:t>
            </a:r>
            <a:r>
              <a:rPr lang="ru-RU" dirty="0"/>
              <a:t/>
            </a:r>
            <a:br>
              <a:rPr lang="ru-RU" dirty="0"/>
            </a:br>
            <a:endParaRPr lang="ru-RU" dirty="0"/>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4624494" y="2712720"/>
            <a:ext cx="2833241" cy="4001278"/>
          </a:xfrm>
        </p:spPr>
      </p:pic>
    </p:spTree>
    <p:extLst>
      <p:ext uri="{BB962C8B-B14F-4D97-AF65-F5344CB8AC3E}">
        <p14:creationId xmlns:p14="http://schemas.microsoft.com/office/powerpoint/2010/main" val="404185845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28600" y="457200"/>
            <a:ext cx="11551920" cy="1473200"/>
          </a:xfrm>
        </p:spPr>
        <p:txBody>
          <a:bodyPr>
            <a:normAutofit fontScale="90000"/>
          </a:bodyPr>
          <a:lstStyle/>
          <a:p>
            <a:pPr algn="ctr"/>
            <a:r>
              <a:rPr lang="ru-RU" b="1" dirty="0">
                <a:solidFill>
                  <a:schemeClr val="tx1"/>
                </a:solidFill>
                <a:latin typeface="Times New Roman" panose="02020603050405020304" pitchFamily="18" charset="0"/>
                <a:cs typeface="Times New Roman" panose="02020603050405020304" pitchFamily="18" charset="0"/>
              </a:rPr>
              <a:t>В Русском театре прошел 10 Республиканский этап Всероссийского конкурса </a:t>
            </a:r>
            <a:r>
              <a:rPr lang="ru-RU" b="1" dirty="0" smtClean="0">
                <a:solidFill>
                  <a:schemeClr val="tx1"/>
                </a:solidFill>
                <a:latin typeface="Times New Roman" panose="02020603050405020304" pitchFamily="18" charset="0"/>
                <a:cs typeface="Times New Roman" panose="02020603050405020304" pitchFamily="18" charset="0"/>
              </a:rPr>
              <a:t>юных </a:t>
            </a:r>
            <a:r>
              <a:rPr lang="ru-RU" b="1" dirty="0">
                <a:solidFill>
                  <a:schemeClr val="tx1"/>
                </a:solidFill>
                <a:latin typeface="Times New Roman" panose="02020603050405020304" pitchFamily="18" charset="0"/>
                <a:cs typeface="Times New Roman" panose="02020603050405020304" pitchFamily="18" charset="0"/>
              </a:rPr>
              <a:t>чтецов «Живая классика». Лауреатом конкурса из 167 участников стал ученик 7 класса МКОУ «Ново-Романовская СОШ» Магомедов </a:t>
            </a:r>
            <a:r>
              <a:rPr lang="ru-RU" b="1" dirty="0" err="1">
                <a:solidFill>
                  <a:schemeClr val="tx1"/>
                </a:solidFill>
                <a:latin typeface="Times New Roman" panose="02020603050405020304" pitchFamily="18" charset="0"/>
                <a:cs typeface="Times New Roman" panose="02020603050405020304" pitchFamily="18" charset="0"/>
              </a:rPr>
              <a:t>Идрис</a:t>
            </a:r>
            <a:r>
              <a:rPr lang="ru-RU" b="1" dirty="0">
                <a:solidFill>
                  <a:schemeClr val="tx1"/>
                </a:solidFill>
                <a:latin typeface="Times New Roman" panose="02020603050405020304" pitchFamily="18" charset="0"/>
                <a:cs typeface="Times New Roman" panose="02020603050405020304" pitchFamily="18" charset="0"/>
              </a:rPr>
              <a:t>.</a:t>
            </a:r>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46383" y="3347860"/>
            <a:ext cx="5458177" cy="3070225"/>
          </a:xfrm>
        </p:spPr>
      </p:pic>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55749" y="2895600"/>
            <a:ext cx="5424771" cy="3522485"/>
          </a:xfrm>
          <a:prstGeom prst="rect">
            <a:avLst/>
          </a:prstGeom>
        </p:spPr>
      </p:pic>
    </p:spTree>
    <p:extLst>
      <p:ext uri="{BB962C8B-B14F-4D97-AF65-F5344CB8AC3E}">
        <p14:creationId xmlns:p14="http://schemas.microsoft.com/office/powerpoint/2010/main" val="48654509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221615"/>
            <a:ext cx="10950786" cy="647065"/>
          </a:xfrm>
        </p:spPr>
        <p:txBody>
          <a:bodyPr/>
          <a:lstStyle/>
          <a:p>
            <a:pPr algn="ctr"/>
            <a:r>
              <a:rPr lang="ru-RU" b="1" dirty="0" smtClean="0">
                <a:solidFill>
                  <a:schemeClr val="tx1"/>
                </a:solidFill>
                <a:latin typeface="Times New Roman" panose="02020603050405020304" pitchFamily="18" charset="0"/>
                <a:cs typeface="Times New Roman" panose="02020603050405020304" pitchFamily="18" charset="0"/>
              </a:rPr>
              <a:t>Фестиваль, посвященный 100-летию Дагестана</a:t>
            </a:r>
            <a:endParaRPr lang="ru-RU" b="1" dirty="0">
              <a:solidFill>
                <a:schemeClr val="tx1"/>
              </a:solidFill>
              <a:latin typeface="Times New Roman" panose="02020603050405020304" pitchFamily="18" charset="0"/>
              <a:cs typeface="Times New Roman" panose="02020603050405020304" pitchFamily="18" charset="0"/>
            </a:endParaRPr>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532992" y="916605"/>
            <a:ext cx="3342158" cy="2227235"/>
          </a:xfrm>
        </p:spPr>
      </p:pic>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94090" y="3049976"/>
            <a:ext cx="5419830" cy="3611809"/>
          </a:xfrm>
          <a:prstGeom prst="rect">
            <a:avLst/>
          </a:prstGeom>
        </p:spPr>
      </p:pic>
      <p:pic>
        <p:nvPicPr>
          <p:cNvPr id="6" name="Рисунок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69586" y="3410620"/>
            <a:ext cx="4335780" cy="2890520"/>
          </a:xfrm>
          <a:prstGeom prst="rect">
            <a:avLst/>
          </a:prstGeom>
        </p:spPr>
      </p:pic>
      <p:pic>
        <p:nvPicPr>
          <p:cNvPr id="7" name="Рисунок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51658" y="798596"/>
            <a:ext cx="4564380" cy="3042920"/>
          </a:xfrm>
          <a:prstGeom prst="rect">
            <a:avLst/>
          </a:prstGeom>
        </p:spPr>
      </p:pic>
      <p:pic>
        <p:nvPicPr>
          <p:cNvPr id="8" name="Рисунок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495288" y="868680"/>
            <a:ext cx="4640580" cy="3093720"/>
          </a:xfrm>
          <a:prstGeom prst="rect">
            <a:avLst/>
          </a:prstGeom>
        </p:spPr>
      </p:pic>
      <p:pic>
        <p:nvPicPr>
          <p:cNvPr id="9" name="Рисунок 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618490" y="1535755"/>
            <a:ext cx="2971800" cy="1981200"/>
          </a:xfrm>
          <a:prstGeom prst="rect">
            <a:avLst/>
          </a:prstGeom>
        </p:spPr>
      </p:pic>
      <p:pic>
        <p:nvPicPr>
          <p:cNvPr id="11" name="Рисунок 10"/>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550920" y="3949358"/>
            <a:ext cx="4102244" cy="2734829"/>
          </a:xfrm>
          <a:prstGeom prst="rect">
            <a:avLst/>
          </a:prstGeom>
        </p:spPr>
      </p:pic>
    </p:spTree>
    <p:extLst>
      <p:ext uri="{BB962C8B-B14F-4D97-AF65-F5344CB8AC3E}">
        <p14:creationId xmlns:p14="http://schemas.microsoft.com/office/powerpoint/2010/main" val="133587757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274320"/>
            <a:ext cx="10234506" cy="655320"/>
          </a:xfrm>
        </p:spPr>
        <p:txBody>
          <a:bodyPr/>
          <a:lstStyle/>
          <a:p>
            <a:pPr algn="ctr"/>
            <a:r>
              <a:rPr lang="ru-RU" b="1" dirty="0" smtClean="0">
                <a:solidFill>
                  <a:srgbClr val="FF0000"/>
                </a:solidFill>
                <a:latin typeface="Times New Roman" panose="02020603050405020304" pitchFamily="18" charset="0"/>
                <a:cs typeface="Times New Roman" panose="02020603050405020304" pitchFamily="18" charset="0"/>
              </a:rPr>
              <a:t>Мероприятия, акции </a:t>
            </a:r>
            <a:endParaRPr lang="ru-RU" b="1" dirty="0">
              <a:solidFill>
                <a:srgbClr val="FF0000"/>
              </a:solidFill>
              <a:latin typeface="Times New Roman" panose="02020603050405020304" pitchFamily="18" charset="0"/>
              <a:cs typeface="Times New Roman" panose="02020603050405020304" pitchFamily="18" charset="0"/>
            </a:endParaRPr>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559594" y="929640"/>
            <a:ext cx="4382769" cy="3287077"/>
          </a:xfrm>
        </p:spPr>
      </p:pic>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61960" y="478987"/>
            <a:ext cx="3947160" cy="2960370"/>
          </a:xfrm>
          <a:prstGeom prst="rect">
            <a:avLst/>
          </a:prstGeom>
        </p:spPr>
      </p:pic>
      <p:pic>
        <p:nvPicPr>
          <p:cNvPr id="6" name="Рисунок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7334" y="3439357"/>
            <a:ext cx="5906346" cy="3266243"/>
          </a:xfrm>
          <a:prstGeom prst="rect">
            <a:avLst/>
          </a:prstGeom>
        </p:spPr>
      </p:pic>
      <p:pic>
        <p:nvPicPr>
          <p:cNvPr id="7" name="Рисунок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794587" y="2989326"/>
            <a:ext cx="6308794" cy="3716274"/>
          </a:xfrm>
          <a:prstGeom prst="rect">
            <a:avLst/>
          </a:prstGeom>
        </p:spPr>
      </p:pic>
    </p:spTree>
    <p:extLst>
      <p:ext uri="{BB962C8B-B14F-4D97-AF65-F5344CB8AC3E}">
        <p14:creationId xmlns:p14="http://schemas.microsoft.com/office/powerpoint/2010/main" val="241329720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Акции</a:t>
            </a:r>
            <a:endParaRPr lang="ru-RU" dirty="0"/>
          </a:p>
        </p:txBody>
      </p:sp>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04560" y="374141"/>
            <a:ext cx="5608320" cy="2725293"/>
          </a:xfrm>
          <a:prstGeom prst="rect">
            <a:avLst/>
          </a:prstGeom>
        </p:spPr>
      </p:pic>
      <p:pic>
        <p:nvPicPr>
          <p:cNvPr id="6" name="Рисунок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63840" y="3334893"/>
            <a:ext cx="5408733" cy="3042412"/>
          </a:xfrm>
          <a:prstGeom prst="rect">
            <a:avLst/>
          </a:prstGeom>
        </p:spPr>
      </p:pic>
      <p:pic>
        <p:nvPicPr>
          <p:cNvPr id="7" name="Рисунок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6720" y="4670425"/>
            <a:ext cx="3718560" cy="2091690"/>
          </a:xfrm>
          <a:prstGeom prst="rect">
            <a:avLst/>
          </a:prstGeom>
        </p:spPr>
      </p:pic>
      <p:pic>
        <p:nvPicPr>
          <p:cNvPr id="8" name="Рисунок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145280" y="3207385"/>
            <a:ext cx="3901440" cy="2926080"/>
          </a:xfrm>
          <a:prstGeom prst="rect">
            <a:avLst/>
          </a:prstGeom>
        </p:spPr>
      </p:pic>
      <p:pic>
        <p:nvPicPr>
          <p:cNvPr id="9" name="Рисунок 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432560" y="3509185"/>
            <a:ext cx="6004560" cy="3311890"/>
          </a:xfrm>
          <a:prstGeom prst="rect">
            <a:avLst/>
          </a:prstGeom>
        </p:spPr>
      </p:pic>
      <p:pic>
        <p:nvPicPr>
          <p:cNvPr id="11" name="Объект 10"/>
          <p:cNvPicPr>
            <a:picLocks noGrp="1" noChangeAspect="1"/>
          </p:cNvPicPr>
          <p:nvPr>
            <p:ph idx="1"/>
          </p:nvPr>
        </p:nvPicPr>
        <p:blipFill>
          <a:blip r:embed="rId7">
            <a:extLst>
              <a:ext uri="{28A0092B-C50C-407E-A947-70E740481C1C}">
                <a14:useLocalDpi xmlns:a14="http://schemas.microsoft.com/office/drawing/2010/main" val="0"/>
              </a:ext>
            </a:extLst>
          </a:blip>
          <a:stretch>
            <a:fillRect/>
          </a:stretch>
        </p:blipFill>
        <p:spPr>
          <a:xfrm>
            <a:off x="426720" y="51994"/>
            <a:ext cx="4569921" cy="3427441"/>
          </a:xfrm>
        </p:spPr>
      </p:pic>
    </p:spTree>
    <p:extLst>
      <p:ext uri="{BB962C8B-B14F-4D97-AF65-F5344CB8AC3E}">
        <p14:creationId xmlns:p14="http://schemas.microsoft.com/office/powerpoint/2010/main" val="61198431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11490960" cy="1493520"/>
          </a:xfrm>
        </p:spPr>
        <p:txBody>
          <a:bodyPr>
            <a:normAutofit fontScale="90000"/>
          </a:bodyPr>
          <a:lstStyle/>
          <a:p>
            <a:pPr algn="ctr"/>
            <a:r>
              <a:rPr lang="ru-RU" b="1" dirty="0">
                <a:solidFill>
                  <a:srgbClr val="FF0000"/>
                </a:solidFill>
                <a:latin typeface="Times New Roman" panose="02020603050405020304" pitchFamily="18" charset="0"/>
                <a:cs typeface="Times New Roman" panose="02020603050405020304" pitchFamily="18" charset="0"/>
              </a:rPr>
              <a:t>М</a:t>
            </a:r>
            <a:r>
              <a:rPr lang="ru-RU" b="1" dirty="0" smtClean="0">
                <a:solidFill>
                  <a:srgbClr val="FF0000"/>
                </a:solidFill>
                <a:latin typeface="Times New Roman" panose="02020603050405020304" pitchFamily="18" charset="0"/>
                <a:cs typeface="Times New Roman" panose="02020603050405020304" pitchFamily="18" charset="0"/>
              </a:rPr>
              <a:t>униципальный </a:t>
            </a:r>
            <a:r>
              <a:rPr lang="ru-RU" b="1" dirty="0">
                <a:solidFill>
                  <a:srgbClr val="FF0000"/>
                </a:solidFill>
                <a:latin typeface="Times New Roman" panose="02020603050405020304" pitchFamily="18" charset="0"/>
                <a:cs typeface="Times New Roman" panose="02020603050405020304" pitchFamily="18" charset="0"/>
              </a:rPr>
              <a:t>конкурс «Лучший медалист-2021» по версии </a:t>
            </a:r>
            <a:r>
              <a:rPr lang="ru-RU" b="1" dirty="0" err="1">
                <a:solidFill>
                  <a:srgbClr val="FF0000"/>
                </a:solidFill>
                <a:latin typeface="Times New Roman" panose="02020603050405020304" pitchFamily="18" charset="0"/>
                <a:cs typeface="Times New Roman" panose="02020603050405020304" pitchFamily="18" charset="0"/>
              </a:rPr>
              <a:t>Инстаграмм</a:t>
            </a:r>
            <a:r>
              <a:rPr lang="ru-RU" b="1" dirty="0">
                <a:solidFill>
                  <a:srgbClr val="FF0000"/>
                </a:solidFill>
                <a:latin typeface="Times New Roman" panose="02020603050405020304" pitchFamily="18" charset="0"/>
                <a:cs typeface="Times New Roman" panose="02020603050405020304" pitchFamily="18" charset="0"/>
              </a:rPr>
              <a:t>, в котором победила медалистка МКОУ «Кочубейская СОШ№1» </a:t>
            </a:r>
            <a:r>
              <a:rPr lang="ru-RU" b="1" dirty="0" err="1">
                <a:solidFill>
                  <a:srgbClr val="FF0000"/>
                </a:solidFill>
                <a:latin typeface="Times New Roman" panose="02020603050405020304" pitchFamily="18" charset="0"/>
                <a:cs typeface="Times New Roman" panose="02020603050405020304" pitchFamily="18" charset="0"/>
              </a:rPr>
              <a:t>Астафурова</a:t>
            </a:r>
            <a:r>
              <a:rPr lang="ru-RU" b="1" dirty="0">
                <a:solidFill>
                  <a:srgbClr val="FF0000"/>
                </a:solidFill>
                <a:latin typeface="Times New Roman" panose="02020603050405020304" pitchFamily="18" charset="0"/>
                <a:cs typeface="Times New Roman" panose="02020603050405020304" pitchFamily="18" charset="0"/>
              </a:rPr>
              <a:t> Дарья.</a:t>
            </a:r>
            <a:br>
              <a:rPr lang="ru-RU" b="1" dirty="0">
                <a:solidFill>
                  <a:srgbClr val="FF0000"/>
                </a:solidFill>
                <a:latin typeface="Times New Roman" panose="02020603050405020304" pitchFamily="18" charset="0"/>
                <a:cs typeface="Times New Roman" panose="02020603050405020304" pitchFamily="18" charset="0"/>
              </a:rPr>
            </a:br>
            <a:r>
              <a:rPr lang="ru-RU" b="1" dirty="0">
                <a:solidFill>
                  <a:srgbClr val="FF0000"/>
                </a:solidFill>
              </a:rPr>
              <a:t> </a:t>
            </a:r>
            <a:br>
              <a:rPr lang="ru-RU" b="1" dirty="0">
                <a:solidFill>
                  <a:srgbClr val="FF0000"/>
                </a:solidFill>
              </a:rPr>
            </a:br>
            <a:endParaRPr lang="ru-RU" b="1" dirty="0">
              <a:solidFill>
                <a:srgbClr val="FF0000"/>
              </a:solidFill>
            </a:endParaRPr>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495261" y="1493520"/>
            <a:ext cx="5084860" cy="5173470"/>
          </a:xfrm>
        </p:spPr>
      </p:pic>
    </p:spTree>
    <p:extLst>
      <p:ext uri="{BB962C8B-B14F-4D97-AF65-F5344CB8AC3E}">
        <p14:creationId xmlns:p14="http://schemas.microsoft.com/office/powerpoint/2010/main" val="279927195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88720" y="609600"/>
            <a:ext cx="10462722" cy="1320800"/>
          </a:xfrm>
        </p:spPr>
        <p:txBody>
          <a:bodyPr/>
          <a:lstStyle/>
          <a:p>
            <a:pPr algn="ctr"/>
            <a:r>
              <a:rPr lang="ru-RU" b="1" dirty="0" smtClean="0">
                <a:solidFill>
                  <a:srgbClr val="FF0000"/>
                </a:solidFill>
                <a:latin typeface="Times New Roman" panose="02020603050405020304" pitchFamily="18" charset="0"/>
                <a:cs typeface="Times New Roman" panose="02020603050405020304" pitchFamily="18" charset="0"/>
              </a:rPr>
              <a:t>Наши спортивные достижения</a:t>
            </a:r>
            <a:endParaRPr lang="ru-RU" b="1" dirty="0">
              <a:solidFill>
                <a:srgbClr val="FF0000"/>
              </a:solidFill>
              <a:latin typeface="Times New Roman" panose="02020603050405020304" pitchFamily="18" charset="0"/>
              <a:cs typeface="Times New Roman" panose="02020603050405020304" pitchFamily="18" charset="0"/>
            </a:endParaRPr>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79667" y="1539240"/>
            <a:ext cx="4108421" cy="2210117"/>
          </a:xfrm>
        </p:spPr>
      </p:pic>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71669" y="152400"/>
            <a:ext cx="2400300" cy="4267200"/>
          </a:xfrm>
          <a:prstGeom prst="rect">
            <a:avLst/>
          </a:prstGeom>
        </p:spPr>
      </p:pic>
      <p:pic>
        <p:nvPicPr>
          <p:cNvPr id="6" name="Рисунок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02788" y="-344060"/>
            <a:ext cx="2156449" cy="3835604"/>
          </a:xfrm>
          <a:prstGeom prst="rect">
            <a:avLst/>
          </a:prstGeom>
        </p:spPr>
      </p:pic>
      <p:pic>
        <p:nvPicPr>
          <p:cNvPr id="7" name="Рисунок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456969" y="2995083"/>
            <a:ext cx="5715000" cy="3862917"/>
          </a:xfrm>
          <a:prstGeom prst="rect">
            <a:avLst/>
          </a:prstGeom>
        </p:spPr>
      </p:pic>
      <p:pic>
        <p:nvPicPr>
          <p:cNvPr id="8" name="Рисунок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6680" y="3749357"/>
            <a:ext cx="5105400" cy="2871788"/>
          </a:xfrm>
          <a:prstGeom prst="rect">
            <a:avLst/>
          </a:prstGeom>
        </p:spPr>
      </p:pic>
      <p:pic>
        <p:nvPicPr>
          <p:cNvPr id="9" name="Рисунок 8"/>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151859" y="1573742"/>
            <a:ext cx="3260457" cy="4032098"/>
          </a:xfrm>
          <a:prstGeom prst="rect">
            <a:avLst/>
          </a:prstGeom>
        </p:spPr>
      </p:pic>
    </p:spTree>
    <p:extLst>
      <p:ext uri="{BB962C8B-B14F-4D97-AF65-F5344CB8AC3E}">
        <p14:creationId xmlns:p14="http://schemas.microsoft.com/office/powerpoint/2010/main" val="220253777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112144"/>
            <a:ext cx="10718160" cy="431320"/>
          </a:xfrm>
        </p:spPr>
        <p:txBody>
          <a:bodyPr>
            <a:normAutofit fontScale="90000"/>
          </a:bodyPr>
          <a:lstStyle/>
          <a:p>
            <a:pPr algn="ctr"/>
            <a:r>
              <a:rPr lang="ru-RU" b="1" dirty="0" smtClean="0">
                <a:solidFill>
                  <a:srgbClr val="FF0000"/>
                </a:solidFill>
              </a:rPr>
              <a:t>Достижения спортивной школы ДЮСШ</a:t>
            </a:r>
            <a:endParaRPr lang="ru-RU" b="1" dirty="0">
              <a:solidFill>
                <a:srgbClr val="FF0000"/>
              </a:solidFill>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1376802271"/>
              </p:ext>
            </p:extLst>
          </p:nvPr>
        </p:nvGraphicFramePr>
        <p:xfrm>
          <a:off x="146650" y="638357"/>
          <a:ext cx="11714671" cy="6209078"/>
        </p:xfrm>
        <a:graphic>
          <a:graphicData uri="http://schemas.openxmlformats.org/drawingml/2006/table">
            <a:tbl>
              <a:tblPr firstRow="1" firstCol="1" bandRow="1">
                <a:tableStyleId>{5C22544A-7EE6-4342-B048-85BDC9FD1C3A}</a:tableStyleId>
              </a:tblPr>
              <a:tblGrid>
                <a:gridCol w="424444"/>
                <a:gridCol w="1213911"/>
                <a:gridCol w="1621378"/>
                <a:gridCol w="1477068"/>
                <a:gridCol w="1256356"/>
                <a:gridCol w="1001689"/>
                <a:gridCol w="1027156"/>
                <a:gridCol w="2665513"/>
                <a:gridCol w="1027156"/>
              </a:tblGrid>
              <a:tr h="178096">
                <a:tc rowSpan="2">
                  <a:txBody>
                    <a:bodyPr/>
                    <a:lstStyle/>
                    <a:p>
                      <a:pPr>
                        <a:spcAft>
                          <a:spcPts val="0"/>
                        </a:spcAft>
                      </a:pPr>
                      <a:r>
                        <a:rPr lang="ru-RU" sz="1100" b="1" dirty="0">
                          <a:solidFill>
                            <a:schemeClr val="tx1"/>
                          </a:solidFill>
                          <a:effectLst/>
                          <a:latin typeface="Times New Roman" panose="02020603050405020304" pitchFamily="18" charset="0"/>
                          <a:cs typeface="Times New Roman" panose="02020603050405020304" pitchFamily="18" charset="0"/>
                        </a:rPr>
                        <a:t>№</a:t>
                      </a:r>
                      <a:endParaRPr lang="ru-RU" sz="11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rowSpan="2">
                  <a:txBody>
                    <a:bodyPr/>
                    <a:lstStyle/>
                    <a:p>
                      <a:pPr algn="ctr">
                        <a:spcAft>
                          <a:spcPts val="0"/>
                        </a:spcAft>
                      </a:pPr>
                      <a:r>
                        <a:rPr lang="ru-RU" sz="1100" b="1" dirty="0">
                          <a:solidFill>
                            <a:schemeClr val="tx1"/>
                          </a:solidFill>
                          <a:effectLst/>
                          <a:latin typeface="Times New Roman" panose="02020603050405020304" pitchFamily="18" charset="0"/>
                          <a:cs typeface="Times New Roman" panose="02020603050405020304" pitchFamily="18" charset="0"/>
                        </a:rPr>
                        <a:t>Школа</a:t>
                      </a:r>
                      <a:endParaRPr lang="ru-RU" sz="11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rowSpan="2">
                  <a:txBody>
                    <a:bodyPr/>
                    <a:lstStyle/>
                    <a:p>
                      <a:pPr algn="ctr">
                        <a:spcAft>
                          <a:spcPts val="0"/>
                        </a:spcAft>
                      </a:pPr>
                      <a:r>
                        <a:rPr lang="ru-RU" sz="1100" b="1" dirty="0">
                          <a:solidFill>
                            <a:schemeClr val="tx1"/>
                          </a:solidFill>
                          <a:effectLst/>
                          <a:latin typeface="Times New Roman" panose="02020603050405020304" pitchFamily="18" charset="0"/>
                          <a:cs typeface="Times New Roman" panose="02020603050405020304" pitchFamily="18" charset="0"/>
                        </a:rPr>
                        <a:t>ФИО Тренера</a:t>
                      </a:r>
                      <a:endParaRPr lang="ru-RU" sz="11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rowSpan="2">
                  <a:txBody>
                    <a:bodyPr/>
                    <a:lstStyle/>
                    <a:p>
                      <a:pPr algn="ctr">
                        <a:spcAft>
                          <a:spcPts val="0"/>
                        </a:spcAft>
                      </a:pPr>
                      <a:r>
                        <a:rPr lang="ru-RU" sz="1100" b="1" dirty="0">
                          <a:solidFill>
                            <a:schemeClr val="tx1"/>
                          </a:solidFill>
                          <a:effectLst/>
                          <a:latin typeface="Times New Roman" panose="02020603050405020304" pitchFamily="18" charset="0"/>
                          <a:cs typeface="Times New Roman" panose="02020603050405020304" pitchFamily="18" charset="0"/>
                        </a:rPr>
                        <a:t>ФИО Ученика</a:t>
                      </a:r>
                      <a:endParaRPr lang="ru-RU" sz="11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Год рождения</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Вид спорта</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gridSpan="3">
                  <a:txBody>
                    <a:bodyPr/>
                    <a:lstStyle/>
                    <a:p>
                      <a:pPr algn="ctr">
                        <a:spcAft>
                          <a:spcPts val="0"/>
                        </a:spcAft>
                      </a:pPr>
                      <a:r>
                        <a:rPr lang="ru-RU" sz="1100" b="1" dirty="0">
                          <a:solidFill>
                            <a:schemeClr val="tx1"/>
                          </a:solidFill>
                          <a:effectLst/>
                          <a:latin typeface="Times New Roman" panose="02020603050405020304" pitchFamily="18" charset="0"/>
                          <a:cs typeface="Times New Roman" panose="02020603050405020304" pitchFamily="18" charset="0"/>
                        </a:rPr>
                        <a:t>Результат</a:t>
                      </a:r>
                      <a:endParaRPr lang="ru-RU" sz="11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hMerge="1">
                  <a:txBody>
                    <a:bodyPr/>
                    <a:lstStyle/>
                    <a:p>
                      <a:endParaRPr lang="ru-RU"/>
                    </a:p>
                  </a:txBody>
                  <a:tcPr/>
                </a:tc>
                <a:tc hMerge="1">
                  <a:txBody>
                    <a:bodyPr/>
                    <a:lstStyle/>
                    <a:p>
                      <a:endParaRPr lang="ru-RU"/>
                    </a:p>
                  </a:txBody>
                  <a:tcPr/>
                </a:tc>
              </a:tr>
              <a:tr h="222709">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a:txBody>
                    <a:bodyPr/>
                    <a:lstStyle/>
                    <a:p>
                      <a:pPr algn="ctr">
                        <a:spcAft>
                          <a:spcPts val="0"/>
                        </a:spcAft>
                      </a:pPr>
                      <a:r>
                        <a:rPr lang="ru-RU" sz="1100" b="1" dirty="0">
                          <a:solidFill>
                            <a:schemeClr val="tx1"/>
                          </a:solidFill>
                          <a:effectLst/>
                          <a:latin typeface="Times New Roman" panose="02020603050405020304" pitchFamily="18" charset="0"/>
                          <a:cs typeface="Times New Roman" panose="02020603050405020304" pitchFamily="18" charset="0"/>
                        </a:rPr>
                        <a:t> </a:t>
                      </a:r>
                      <a:endParaRPr lang="ru-RU" sz="11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dirty="0">
                          <a:solidFill>
                            <a:schemeClr val="tx1"/>
                          </a:solidFill>
                          <a:effectLst/>
                          <a:latin typeface="Times New Roman" panose="02020603050405020304" pitchFamily="18" charset="0"/>
                          <a:cs typeface="Times New Roman" panose="02020603050405020304" pitchFamily="18" charset="0"/>
                        </a:rPr>
                        <a:t> </a:t>
                      </a:r>
                      <a:endParaRPr lang="ru-RU" sz="11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dirty="0">
                          <a:solidFill>
                            <a:schemeClr val="tx1"/>
                          </a:solidFill>
                          <a:effectLst/>
                          <a:latin typeface="Times New Roman" panose="02020603050405020304" pitchFamily="18" charset="0"/>
                          <a:cs typeface="Times New Roman" panose="02020603050405020304" pitchFamily="18" charset="0"/>
                        </a:rPr>
                        <a:t>Занявшее место</a:t>
                      </a:r>
                      <a:endParaRPr lang="ru-RU" sz="11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dirty="0">
                          <a:solidFill>
                            <a:schemeClr val="tx1"/>
                          </a:solidFill>
                          <a:effectLst/>
                          <a:latin typeface="Times New Roman" panose="02020603050405020304" pitchFamily="18" charset="0"/>
                          <a:cs typeface="Times New Roman" panose="02020603050405020304" pitchFamily="18" charset="0"/>
                        </a:rPr>
                        <a:t>республиканский</a:t>
                      </a:r>
                      <a:endParaRPr lang="ru-RU" sz="11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dirty="0">
                          <a:solidFill>
                            <a:schemeClr val="tx1"/>
                          </a:solidFill>
                          <a:effectLst/>
                          <a:latin typeface="Times New Roman" panose="02020603050405020304" pitchFamily="18" charset="0"/>
                          <a:cs typeface="Times New Roman" panose="02020603050405020304" pitchFamily="18" charset="0"/>
                        </a:rPr>
                        <a:t>Региональный</a:t>
                      </a:r>
                      <a:endParaRPr lang="ru-RU" sz="11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r>
              <a:tr h="261182">
                <a:tc>
                  <a:txBody>
                    <a:bodyPr/>
                    <a:lstStyle/>
                    <a:p>
                      <a:pP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1</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dirty="0">
                          <a:solidFill>
                            <a:schemeClr val="tx1"/>
                          </a:solidFill>
                          <a:effectLst/>
                          <a:latin typeface="Times New Roman" panose="02020603050405020304" pitchFamily="18" charset="0"/>
                          <a:cs typeface="Times New Roman" panose="02020603050405020304" pitchFamily="18" charset="0"/>
                        </a:rPr>
                        <a:t>Тарумовка</a:t>
                      </a:r>
                      <a:endParaRPr lang="ru-RU" sz="11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dirty="0" err="1">
                          <a:solidFill>
                            <a:schemeClr val="tx1"/>
                          </a:solidFill>
                          <a:effectLst/>
                          <a:latin typeface="Times New Roman" panose="02020603050405020304" pitchFamily="18" charset="0"/>
                          <a:cs typeface="Times New Roman" panose="02020603050405020304" pitchFamily="18" charset="0"/>
                        </a:rPr>
                        <a:t>Абдулкадиров</a:t>
                      </a:r>
                      <a:r>
                        <a:rPr lang="ru-RU" sz="1100" b="1" dirty="0">
                          <a:solidFill>
                            <a:schemeClr val="tx1"/>
                          </a:solidFill>
                          <a:effectLst/>
                          <a:latin typeface="Times New Roman" panose="02020603050405020304" pitchFamily="18" charset="0"/>
                          <a:cs typeface="Times New Roman" panose="02020603050405020304" pitchFamily="18" charset="0"/>
                        </a:rPr>
                        <a:t> Г.А.</a:t>
                      </a:r>
                      <a:endParaRPr lang="ru-RU" sz="11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dirty="0" err="1">
                          <a:solidFill>
                            <a:schemeClr val="tx1"/>
                          </a:solidFill>
                          <a:effectLst/>
                          <a:latin typeface="Times New Roman" panose="02020603050405020304" pitchFamily="18" charset="0"/>
                          <a:cs typeface="Times New Roman" panose="02020603050405020304" pitchFamily="18" charset="0"/>
                        </a:rPr>
                        <a:t>Кадырбеков</a:t>
                      </a:r>
                      <a:r>
                        <a:rPr lang="ru-RU" sz="1100" b="1" dirty="0">
                          <a:solidFill>
                            <a:schemeClr val="tx1"/>
                          </a:solidFill>
                          <a:effectLst/>
                          <a:latin typeface="Times New Roman" panose="02020603050405020304" pitchFamily="18" charset="0"/>
                          <a:cs typeface="Times New Roman" panose="02020603050405020304" pitchFamily="18" charset="0"/>
                        </a:rPr>
                        <a:t> </a:t>
                      </a:r>
                      <a:r>
                        <a:rPr lang="ru-RU" sz="1100" b="1" dirty="0" err="1">
                          <a:solidFill>
                            <a:schemeClr val="tx1"/>
                          </a:solidFill>
                          <a:effectLst/>
                          <a:latin typeface="Times New Roman" panose="02020603050405020304" pitchFamily="18" charset="0"/>
                          <a:cs typeface="Times New Roman" panose="02020603050405020304" pitchFamily="18" charset="0"/>
                        </a:rPr>
                        <a:t>Гасан</a:t>
                      </a:r>
                      <a:endParaRPr lang="ru-RU" sz="11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2006</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Кикбоксинг</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1</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 </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СКФО</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r>
              <a:tr h="261182">
                <a:tc>
                  <a:txBody>
                    <a:bodyPr/>
                    <a:lstStyle/>
                    <a:p>
                      <a:pP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2</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dirty="0">
                          <a:solidFill>
                            <a:schemeClr val="tx1"/>
                          </a:solidFill>
                          <a:effectLst/>
                          <a:latin typeface="Times New Roman" panose="02020603050405020304" pitchFamily="18" charset="0"/>
                          <a:cs typeface="Times New Roman" panose="02020603050405020304" pitchFamily="18" charset="0"/>
                        </a:rPr>
                        <a:t>Тарумовка</a:t>
                      </a:r>
                      <a:endParaRPr lang="ru-RU" sz="11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dirty="0" err="1">
                          <a:solidFill>
                            <a:schemeClr val="tx1"/>
                          </a:solidFill>
                          <a:effectLst/>
                          <a:latin typeface="Times New Roman" panose="02020603050405020304" pitchFamily="18" charset="0"/>
                          <a:cs typeface="Times New Roman" panose="02020603050405020304" pitchFamily="18" charset="0"/>
                        </a:rPr>
                        <a:t>Кадырбеков</a:t>
                      </a:r>
                      <a:r>
                        <a:rPr lang="ru-RU" sz="1100" b="1" dirty="0">
                          <a:solidFill>
                            <a:schemeClr val="tx1"/>
                          </a:solidFill>
                          <a:effectLst/>
                          <a:latin typeface="Times New Roman" panose="02020603050405020304" pitchFamily="18" charset="0"/>
                          <a:cs typeface="Times New Roman" panose="02020603050405020304" pitchFamily="18" charset="0"/>
                        </a:rPr>
                        <a:t> М.М.</a:t>
                      </a:r>
                      <a:endParaRPr lang="ru-RU" sz="11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dirty="0" err="1">
                          <a:solidFill>
                            <a:schemeClr val="tx1"/>
                          </a:solidFill>
                          <a:effectLst/>
                          <a:latin typeface="Times New Roman" panose="02020603050405020304" pitchFamily="18" charset="0"/>
                          <a:cs typeface="Times New Roman" panose="02020603050405020304" pitchFamily="18" charset="0"/>
                        </a:rPr>
                        <a:t>Кадырбеков</a:t>
                      </a:r>
                      <a:r>
                        <a:rPr lang="ru-RU" sz="1100" b="1" dirty="0">
                          <a:solidFill>
                            <a:schemeClr val="tx1"/>
                          </a:solidFill>
                          <a:effectLst/>
                          <a:latin typeface="Times New Roman" panose="02020603050405020304" pitchFamily="18" charset="0"/>
                          <a:cs typeface="Times New Roman" panose="02020603050405020304" pitchFamily="18" charset="0"/>
                        </a:rPr>
                        <a:t> </a:t>
                      </a:r>
                      <a:r>
                        <a:rPr lang="ru-RU" sz="1100" b="1" dirty="0" err="1">
                          <a:solidFill>
                            <a:schemeClr val="tx1"/>
                          </a:solidFill>
                          <a:effectLst/>
                          <a:latin typeface="Times New Roman" panose="02020603050405020304" pitchFamily="18" charset="0"/>
                          <a:cs typeface="Times New Roman" panose="02020603050405020304" pitchFamily="18" charset="0"/>
                        </a:rPr>
                        <a:t>Мурад</a:t>
                      </a:r>
                      <a:endParaRPr lang="ru-RU" sz="11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dirty="0">
                          <a:solidFill>
                            <a:schemeClr val="tx1"/>
                          </a:solidFill>
                          <a:effectLst/>
                          <a:latin typeface="Times New Roman" panose="02020603050405020304" pitchFamily="18" charset="0"/>
                          <a:cs typeface="Times New Roman" panose="02020603050405020304" pitchFamily="18" charset="0"/>
                        </a:rPr>
                        <a:t>2007</a:t>
                      </a:r>
                      <a:endParaRPr lang="ru-RU" sz="11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spcAft>
                          <a:spcPts val="0"/>
                        </a:spcAft>
                      </a:pPr>
                      <a:r>
                        <a:rPr lang="ru-RU" sz="1100" b="1" dirty="0">
                          <a:solidFill>
                            <a:schemeClr val="tx1"/>
                          </a:solidFill>
                          <a:effectLst/>
                          <a:latin typeface="Times New Roman" panose="02020603050405020304" pitchFamily="18" charset="0"/>
                          <a:cs typeface="Times New Roman" panose="02020603050405020304" pitchFamily="18" charset="0"/>
                        </a:rPr>
                        <a:t>Кикбоксинг</a:t>
                      </a:r>
                      <a:endParaRPr lang="ru-RU" sz="11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dirty="0">
                          <a:solidFill>
                            <a:schemeClr val="tx1"/>
                          </a:solidFill>
                          <a:effectLst/>
                          <a:latin typeface="Times New Roman" panose="02020603050405020304" pitchFamily="18" charset="0"/>
                          <a:cs typeface="Times New Roman" panose="02020603050405020304" pitchFamily="18" charset="0"/>
                        </a:rPr>
                        <a:t>1</a:t>
                      </a:r>
                      <a:endParaRPr lang="ru-RU" sz="11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 </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СКФО</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r>
              <a:tr h="222709">
                <a:tc>
                  <a:txBody>
                    <a:bodyPr/>
                    <a:lstStyle/>
                    <a:p>
                      <a:pP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3</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Тарумовка</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dirty="0" err="1">
                          <a:solidFill>
                            <a:schemeClr val="tx1"/>
                          </a:solidFill>
                          <a:effectLst/>
                          <a:latin typeface="Times New Roman" panose="02020603050405020304" pitchFamily="18" charset="0"/>
                          <a:cs typeface="Times New Roman" panose="02020603050405020304" pitchFamily="18" charset="0"/>
                        </a:rPr>
                        <a:t>Абдулкадиров</a:t>
                      </a:r>
                      <a:r>
                        <a:rPr lang="ru-RU" sz="1100" b="1" dirty="0">
                          <a:solidFill>
                            <a:schemeClr val="tx1"/>
                          </a:solidFill>
                          <a:effectLst/>
                          <a:latin typeface="Times New Roman" panose="02020603050405020304" pitchFamily="18" charset="0"/>
                          <a:cs typeface="Times New Roman" panose="02020603050405020304" pitchFamily="18" charset="0"/>
                        </a:rPr>
                        <a:t> Г.А.</a:t>
                      </a:r>
                      <a:endParaRPr lang="ru-RU" sz="11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Алиев Карим</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2008</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spcAft>
                          <a:spcPts val="0"/>
                        </a:spcAft>
                      </a:pPr>
                      <a:r>
                        <a:rPr lang="ru-RU" sz="1100" b="1" dirty="0">
                          <a:solidFill>
                            <a:schemeClr val="tx1"/>
                          </a:solidFill>
                          <a:effectLst/>
                          <a:latin typeface="Times New Roman" panose="02020603050405020304" pitchFamily="18" charset="0"/>
                          <a:cs typeface="Times New Roman" panose="02020603050405020304" pitchFamily="18" charset="0"/>
                        </a:rPr>
                        <a:t>Кикбоксинг</a:t>
                      </a:r>
                      <a:endParaRPr lang="ru-RU" sz="11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dirty="0">
                          <a:solidFill>
                            <a:schemeClr val="tx1"/>
                          </a:solidFill>
                          <a:effectLst/>
                          <a:latin typeface="Times New Roman" panose="02020603050405020304" pitchFamily="18" charset="0"/>
                          <a:cs typeface="Times New Roman" panose="02020603050405020304" pitchFamily="18" charset="0"/>
                        </a:rPr>
                        <a:t>2</a:t>
                      </a:r>
                      <a:endParaRPr lang="ru-RU" sz="11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 </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СКФО</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r>
              <a:tr h="222709">
                <a:tc>
                  <a:txBody>
                    <a:bodyPr/>
                    <a:lstStyle/>
                    <a:p>
                      <a:pP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4</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Тарумовка</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dirty="0" err="1">
                          <a:solidFill>
                            <a:schemeClr val="tx1"/>
                          </a:solidFill>
                          <a:effectLst/>
                          <a:latin typeface="Times New Roman" panose="02020603050405020304" pitchFamily="18" charset="0"/>
                          <a:cs typeface="Times New Roman" panose="02020603050405020304" pitchFamily="18" charset="0"/>
                        </a:rPr>
                        <a:t>Кадырбеков</a:t>
                      </a:r>
                      <a:r>
                        <a:rPr lang="ru-RU" sz="1100" b="1" dirty="0">
                          <a:solidFill>
                            <a:schemeClr val="tx1"/>
                          </a:solidFill>
                          <a:effectLst/>
                          <a:latin typeface="Times New Roman" panose="02020603050405020304" pitchFamily="18" charset="0"/>
                          <a:cs typeface="Times New Roman" panose="02020603050405020304" pitchFamily="18" charset="0"/>
                        </a:rPr>
                        <a:t> М.М.</a:t>
                      </a:r>
                      <a:endParaRPr lang="ru-RU" sz="11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dirty="0">
                          <a:solidFill>
                            <a:schemeClr val="tx1"/>
                          </a:solidFill>
                          <a:effectLst/>
                          <a:latin typeface="Times New Roman" panose="02020603050405020304" pitchFamily="18" charset="0"/>
                          <a:cs typeface="Times New Roman" panose="02020603050405020304" pitchFamily="18" charset="0"/>
                        </a:rPr>
                        <a:t>Мусаев </a:t>
                      </a:r>
                      <a:r>
                        <a:rPr lang="ru-RU" sz="1100" b="1" dirty="0" err="1">
                          <a:solidFill>
                            <a:schemeClr val="tx1"/>
                          </a:solidFill>
                          <a:effectLst/>
                          <a:latin typeface="Times New Roman" panose="02020603050405020304" pitchFamily="18" charset="0"/>
                          <a:cs typeface="Times New Roman" panose="02020603050405020304" pitchFamily="18" charset="0"/>
                        </a:rPr>
                        <a:t>Шарип</a:t>
                      </a:r>
                      <a:endParaRPr lang="ru-RU" sz="11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dirty="0">
                          <a:solidFill>
                            <a:schemeClr val="tx1"/>
                          </a:solidFill>
                          <a:effectLst/>
                          <a:latin typeface="Times New Roman" panose="02020603050405020304" pitchFamily="18" charset="0"/>
                          <a:cs typeface="Times New Roman" panose="02020603050405020304" pitchFamily="18" charset="0"/>
                        </a:rPr>
                        <a:t>2008</a:t>
                      </a:r>
                      <a:endParaRPr lang="ru-RU" sz="11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Кикбоксинг</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dirty="0">
                          <a:solidFill>
                            <a:schemeClr val="tx1"/>
                          </a:solidFill>
                          <a:effectLst/>
                          <a:latin typeface="Times New Roman" panose="02020603050405020304" pitchFamily="18" charset="0"/>
                          <a:cs typeface="Times New Roman" panose="02020603050405020304" pitchFamily="18" charset="0"/>
                        </a:rPr>
                        <a:t>3</a:t>
                      </a:r>
                      <a:endParaRPr lang="ru-RU" sz="11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 </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СКФО</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r>
              <a:tr h="222709">
                <a:tc>
                  <a:txBody>
                    <a:bodyPr/>
                    <a:lstStyle/>
                    <a:p>
                      <a:pP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5</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Тарумовка</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Абдулкадиров Г.А.</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Газалиев Арслан</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2005</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spcAft>
                          <a:spcPts val="0"/>
                        </a:spcAft>
                      </a:pPr>
                      <a:r>
                        <a:rPr lang="ru-RU" sz="1100" b="1" dirty="0">
                          <a:solidFill>
                            <a:schemeClr val="tx1"/>
                          </a:solidFill>
                          <a:effectLst/>
                          <a:latin typeface="Times New Roman" panose="02020603050405020304" pitchFamily="18" charset="0"/>
                          <a:cs typeface="Times New Roman" panose="02020603050405020304" pitchFamily="18" charset="0"/>
                        </a:rPr>
                        <a:t>Кикбоксинг</a:t>
                      </a:r>
                      <a:endParaRPr lang="ru-RU" sz="11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dirty="0">
                          <a:solidFill>
                            <a:schemeClr val="tx1"/>
                          </a:solidFill>
                          <a:effectLst/>
                          <a:latin typeface="Times New Roman" panose="02020603050405020304" pitchFamily="18" charset="0"/>
                          <a:cs typeface="Times New Roman" panose="02020603050405020304" pitchFamily="18" charset="0"/>
                        </a:rPr>
                        <a:t>3</a:t>
                      </a:r>
                      <a:endParaRPr lang="ru-RU" sz="11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 </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СКФО</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r>
              <a:tr h="356193">
                <a:tc>
                  <a:txBody>
                    <a:bodyPr/>
                    <a:lstStyle/>
                    <a:p>
                      <a:pP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6</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Тарумовка</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Абдулкадиров Г.А.</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dirty="0" err="1">
                          <a:solidFill>
                            <a:schemeClr val="tx1"/>
                          </a:solidFill>
                          <a:effectLst/>
                          <a:latin typeface="Times New Roman" panose="02020603050405020304" pitchFamily="18" charset="0"/>
                          <a:cs typeface="Times New Roman" panose="02020603050405020304" pitchFamily="18" charset="0"/>
                        </a:rPr>
                        <a:t>Магомедалиев</a:t>
                      </a:r>
                      <a:r>
                        <a:rPr lang="ru-RU" sz="1100" b="1" dirty="0">
                          <a:solidFill>
                            <a:schemeClr val="tx1"/>
                          </a:solidFill>
                          <a:effectLst/>
                          <a:latin typeface="Times New Roman" panose="02020603050405020304" pitchFamily="18" charset="0"/>
                          <a:cs typeface="Times New Roman" panose="02020603050405020304" pitchFamily="18" charset="0"/>
                        </a:rPr>
                        <a:t> </a:t>
                      </a:r>
                      <a:r>
                        <a:rPr lang="ru-RU" sz="1100" b="1" dirty="0" err="1">
                          <a:solidFill>
                            <a:schemeClr val="tx1"/>
                          </a:solidFill>
                          <a:effectLst/>
                          <a:latin typeface="Times New Roman" panose="02020603050405020304" pitchFamily="18" charset="0"/>
                          <a:cs typeface="Times New Roman" panose="02020603050405020304" pitchFamily="18" charset="0"/>
                        </a:rPr>
                        <a:t>Завурбек</a:t>
                      </a:r>
                      <a:endParaRPr lang="ru-RU" sz="11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2006</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spcAft>
                          <a:spcPts val="0"/>
                        </a:spcAft>
                      </a:pPr>
                      <a:r>
                        <a:rPr lang="ru-RU" sz="1100" b="1" dirty="0">
                          <a:solidFill>
                            <a:schemeClr val="tx1"/>
                          </a:solidFill>
                          <a:effectLst/>
                          <a:latin typeface="Times New Roman" panose="02020603050405020304" pitchFamily="18" charset="0"/>
                          <a:cs typeface="Times New Roman" panose="02020603050405020304" pitchFamily="18" charset="0"/>
                        </a:rPr>
                        <a:t>Кикбоксинг</a:t>
                      </a:r>
                      <a:endParaRPr lang="ru-RU" sz="11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dirty="0">
                          <a:solidFill>
                            <a:schemeClr val="tx1"/>
                          </a:solidFill>
                          <a:effectLst/>
                          <a:latin typeface="Times New Roman" panose="02020603050405020304" pitchFamily="18" charset="0"/>
                          <a:cs typeface="Times New Roman" panose="02020603050405020304" pitchFamily="18" charset="0"/>
                        </a:rPr>
                        <a:t>3</a:t>
                      </a:r>
                      <a:endParaRPr lang="ru-RU" sz="11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 </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СКФО</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r>
              <a:tr h="222709">
                <a:tc>
                  <a:txBody>
                    <a:bodyPr/>
                    <a:lstStyle/>
                    <a:p>
                      <a:pP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7</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Тарумовка</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Мевлютов А.К.</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dirty="0">
                          <a:solidFill>
                            <a:schemeClr val="tx1"/>
                          </a:solidFill>
                          <a:effectLst/>
                          <a:latin typeface="Times New Roman" panose="02020603050405020304" pitchFamily="18" charset="0"/>
                          <a:cs typeface="Times New Roman" panose="02020603050405020304" pitchFamily="18" charset="0"/>
                        </a:rPr>
                        <a:t>Кадыров Ислам</a:t>
                      </a:r>
                      <a:endParaRPr lang="ru-RU" sz="11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dirty="0">
                          <a:solidFill>
                            <a:schemeClr val="tx1"/>
                          </a:solidFill>
                          <a:effectLst/>
                          <a:latin typeface="Times New Roman" panose="02020603050405020304" pitchFamily="18" charset="0"/>
                          <a:cs typeface="Times New Roman" panose="02020603050405020304" pitchFamily="18" charset="0"/>
                        </a:rPr>
                        <a:t>2005</a:t>
                      </a:r>
                      <a:endParaRPr lang="ru-RU" sz="11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Кикбоксинг</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dirty="0">
                          <a:solidFill>
                            <a:schemeClr val="tx1"/>
                          </a:solidFill>
                          <a:effectLst/>
                          <a:latin typeface="Times New Roman" panose="02020603050405020304" pitchFamily="18" charset="0"/>
                          <a:cs typeface="Times New Roman" panose="02020603050405020304" pitchFamily="18" charset="0"/>
                        </a:rPr>
                        <a:t>3</a:t>
                      </a:r>
                      <a:endParaRPr lang="ru-RU" sz="11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spcAft>
                          <a:spcPts val="0"/>
                        </a:spcAft>
                      </a:pPr>
                      <a:r>
                        <a:rPr lang="ru-RU" sz="1100" b="1" dirty="0">
                          <a:solidFill>
                            <a:schemeClr val="tx1"/>
                          </a:solidFill>
                          <a:effectLst/>
                          <a:latin typeface="Times New Roman" panose="02020603050405020304" pitchFamily="18" charset="0"/>
                          <a:cs typeface="Times New Roman" panose="02020603050405020304" pitchFamily="18" charset="0"/>
                        </a:rPr>
                        <a:t> </a:t>
                      </a:r>
                      <a:endParaRPr lang="ru-RU" sz="11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СКФО</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r>
              <a:tr h="234272">
                <a:tc>
                  <a:txBody>
                    <a:bodyPr/>
                    <a:lstStyle/>
                    <a:p>
                      <a:pP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8</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Тарумовка</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Абдулкадиров Г.А.</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Газалиев Арслан</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dirty="0">
                          <a:solidFill>
                            <a:schemeClr val="tx1"/>
                          </a:solidFill>
                          <a:effectLst/>
                          <a:latin typeface="Times New Roman" panose="02020603050405020304" pitchFamily="18" charset="0"/>
                          <a:cs typeface="Times New Roman" panose="02020603050405020304" pitchFamily="18" charset="0"/>
                        </a:rPr>
                        <a:t>2005</a:t>
                      </a:r>
                      <a:endParaRPr lang="ru-RU" sz="11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Кикбоксинг</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dirty="0">
                          <a:solidFill>
                            <a:schemeClr val="tx1"/>
                          </a:solidFill>
                          <a:effectLst/>
                          <a:latin typeface="Times New Roman" panose="02020603050405020304" pitchFamily="18" charset="0"/>
                          <a:cs typeface="Times New Roman" panose="02020603050405020304" pitchFamily="18" charset="0"/>
                        </a:rPr>
                        <a:t>1</a:t>
                      </a:r>
                      <a:endParaRPr lang="ru-RU" sz="11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dirty="0">
                          <a:solidFill>
                            <a:schemeClr val="tx1"/>
                          </a:solidFill>
                          <a:effectLst/>
                          <a:latin typeface="Times New Roman" panose="02020603050405020304" pitchFamily="18" charset="0"/>
                          <a:cs typeface="Times New Roman" panose="02020603050405020304" pitchFamily="18" charset="0"/>
                        </a:rPr>
                        <a:t>Чемпионат и Первенство Республики Дагестан</a:t>
                      </a:r>
                      <a:endParaRPr lang="ru-RU" sz="11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 </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r>
              <a:tr h="322989">
                <a:tc>
                  <a:txBody>
                    <a:bodyPr/>
                    <a:lstStyle/>
                    <a:p>
                      <a:pP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9</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Тарумовка</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Абдулкадиров Г.А.</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Кадырбеков Гасан</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2006</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Кикбоксинг</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dirty="0">
                          <a:solidFill>
                            <a:schemeClr val="tx1"/>
                          </a:solidFill>
                          <a:effectLst/>
                          <a:latin typeface="Times New Roman" panose="02020603050405020304" pitchFamily="18" charset="0"/>
                          <a:cs typeface="Times New Roman" panose="02020603050405020304" pitchFamily="18" charset="0"/>
                        </a:rPr>
                        <a:t>1</a:t>
                      </a:r>
                      <a:endParaRPr lang="ru-RU" sz="11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dirty="0">
                          <a:solidFill>
                            <a:schemeClr val="tx1"/>
                          </a:solidFill>
                          <a:effectLst/>
                          <a:latin typeface="Times New Roman" panose="02020603050405020304" pitchFamily="18" charset="0"/>
                          <a:cs typeface="Times New Roman" panose="02020603050405020304" pitchFamily="18" charset="0"/>
                        </a:rPr>
                        <a:t>Чемпионат и Первенство Республики Дагестан</a:t>
                      </a:r>
                      <a:endParaRPr lang="ru-RU" sz="11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 </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r>
              <a:tr h="260185">
                <a:tc>
                  <a:txBody>
                    <a:bodyPr/>
                    <a:lstStyle/>
                    <a:p>
                      <a:pP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10</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Тарумовка</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Мевлютов А.К.</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Кадыров Ислам</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2005</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spcAft>
                          <a:spcPts val="0"/>
                        </a:spcAft>
                      </a:pPr>
                      <a:r>
                        <a:rPr lang="ru-RU" sz="1100" b="1" dirty="0">
                          <a:solidFill>
                            <a:schemeClr val="tx1"/>
                          </a:solidFill>
                          <a:effectLst/>
                          <a:latin typeface="Times New Roman" panose="02020603050405020304" pitchFamily="18" charset="0"/>
                          <a:cs typeface="Times New Roman" panose="02020603050405020304" pitchFamily="18" charset="0"/>
                        </a:rPr>
                        <a:t>Кикбоксинг</a:t>
                      </a:r>
                      <a:endParaRPr lang="ru-RU" sz="11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1</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dirty="0">
                          <a:solidFill>
                            <a:schemeClr val="tx1"/>
                          </a:solidFill>
                          <a:effectLst/>
                          <a:latin typeface="Times New Roman" panose="02020603050405020304" pitchFamily="18" charset="0"/>
                          <a:cs typeface="Times New Roman" panose="02020603050405020304" pitchFamily="18" charset="0"/>
                        </a:rPr>
                        <a:t>Чемпионат и Первенство Республики Дагестан</a:t>
                      </a:r>
                      <a:endParaRPr lang="ru-RU" sz="11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 </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r>
              <a:tr h="206353">
                <a:tc>
                  <a:txBody>
                    <a:bodyPr/>
                    <a:lstStyle/>
                    <a:p>
                      <a:pP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11</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Тарумовка</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Кадырбеков М.М.</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Кадырбеков Мурад</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2007</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spcAft>
                          <a:spcPts val="0"/>
                        </a:spcAft>
                      </a:pPr>
                      <a:r>
                        <a:rPr lang="ru-RU" sz="1100" b="1" dirty="0">
                          <a:solidFill>
                            <a:schemeClr val="tx1"/>
                          </a:solidFill>
                          <a:effectLst/>
                          <a:latin typeface="Times New Roman" panose="02020603050405020304" pitchFamily="18" charset="0"/>
                          <a:cs typeface="Times New Roman" panose="02020603050405020304" pitchFamily="18" charset="0"/>
                        </a:rPr>
                        <a:t>Кикбоксинг</a:t>
                      </a:r>
                      <a:endParaRPr lang="ru-RU" sz="11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1</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dirty="0">
                          <a:solidFill>
                            <a:schemeClr val="tx1"/>
                          </a:solidFill>
                          <a:effectLst/>
                          <a:latin typeface="Times New Roman" panose="02020603050405020304" pitchFamily="18" charset="0"/>
                          <a:cs typeface="Times New Roman" panose="02020603050405020304" pitchFamily="18" charset="0"/>
                        </a:rPr>
                        <a:t>Чемпионат и Первенство Республики Дагестан</a:t>
                      </a:r>
                      <a:endParaRPr lang="ru-RU" sz="11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 </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r>
              <a:tr h="269158">
                <a:tc>
                  <a:txBody>
                    <a:bodyPr/>
                    <a:lstStyle/>
                    <a:p>
                      <a:pP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12</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Тарумовка</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Абдулкадиров Г.А.</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Магомедалиев Завурбек</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2006</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spcAft>
                          <a:spcPts val="0"/>
                        </a:spcAft>
                      </a:pPr>
                      <a:r>
                        <a:rPr lang="ru-RU" sz="1100" b="1" dirty="0">
                          <a:solidFill>
                            <a:schemeClr val="tx1"/>
                          </a:solidFill>
                          <a:effectLst/>
                          <a:latin typeface="Times New Roman" panose="02020603050405020304" pitchFamily="18" charset="0"/>
                          <a:cs typeface="Times New Roman" panose="02020603050405020304" pitchFamily="18" charset="0"/>
                        </a:rPr>
                        <a:t>Кикбоксинг</a:t>
                      </a:r>
                      <a:endParaRPr lang="ru-RU" sz="11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dirty="0">
                          <a:solidFill>
                            <a:schemeClr val="tx1"/>
                          </a:solidFill>
                          <a:effectLst/>
                          <a:latin typeface="Times New Roman" panose="02020603050405020304" pitchFamily="18" charset="0"/>
                          <a:cs typeface="Times New Roman" panose="02020603050405020304" pitchFamily="18" charset="0"/>
                        </a:rPr>
                        <a:t>2</a:t>
                      </a:r>
                      <a:endParaRPr lang="ru-RU" sz="11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dirty="0">
                          <a:solidFill>
                            <a:schemeClr val="tx1"/>
                          </a:solidFill>
                          <a:effectLst/>
                          <a:latin typeface="Times New Roman" panose="02020603050405020304" pitchFamily="18" charset="0"/>
                          <a:cs typeface="Times New Roman" panose="02020603050405020304" pitchFamily="18" charset="0"/>
                        </a:rPr>
                        <a:t>Чемпионат и Первенство Республики Дагестан</a:t>
                      </a:r>
                      <a:endParaRPr lang="ru-RU" sz="11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 </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r>
              <a:tr h="224297">
                <a:tc>
                  <a:txBody>
                    <a:bodyPr/>
                    <a:lstStyle/>
                    <a:p>
                      <a:pP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13</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Тарумовка</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Абдулкадиров Г.А.</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Алиев Карим</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2008</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Кикбоксинг</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dirty="0">
                          <a:solidFill>
                            <a:schemeClr val="tx1"/>
                          </a:solidFill>
                          <a:effectLst/>
                          <a:latin typeface="Times New Roman" panose="02020603050405020304" pitchFamily="18" charset="0"/>
                          <a:cs typeface="Times New Roman" panose="02020603050405020304" pitchFamily="18" charset="0"/>
                        </a:rPr>
                        <a:t>3</a:t>
                      </a:r>
                      <a:endParaRPr lang="ru-RU" sz="11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dirty="0">
                          <a:solidFill>
                            <a:schemeClr val="tx1"/>
                          </a:solidFill>
                          <a:effectLst/>
                          <a:latin typeface="Times New Roman" panose="02020603050405020304" pitchFamily="18" charset="0"/>
                          <a:cs typeface="Times New Roman" panose="02020603050405020304" pitchFamily="18" charset="0"/>
                        </a:rPr>
                        <a:t>Чемпионат и Первенство Республики Дагестан</a:t>
                      </a:r>
                      <a:endParaRPr lang="ru-RU" sz="11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spcAft>
                          <a:spcPts val="0"/>
                        </a:spcAft>
                      </a:pPr>
                      <a:r>
                        <a:rPr lang="ru-RU" sz="1100" b="1" dirty="0">
                          <a:solidFill>
                            <a:schemeClr val="tx1"/>
                          </a:solidFill>
                          <a:effectLst/>
                          <a:latin typeface="Times New Roman" panose="02020603050405020304" pitchFamily="18" charset="0"/>
                          <a:cs typeface="Times New Roman" panose="02020603050405020304" pitchFamily="18" charset="0"/>
                        </a:rPr>
                        <a:t> </a:t>
                      </a:r>
                      <a:endParaRPr lang="ru-RU" sz="11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r>
              <a:tr h="215326">
                <a:tc>
                  <a:txBody>
                    <a:bodyPr/>
                    <a:lstStyle/>
                    <a:p>
                      <a:pP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14</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Тарумовка</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Кадырбеков М.М.</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Абдулаев Малачилав</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2007</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Кикбоксинг</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dirty="0">
                          <a:solidFill>
                            <a:schemeClr val="tx1"/>
                          </a:solidFill>
                          <a:effectLst/>
                          <a:latin typeface="Times New Roman" panose="02020603050405020304" pitchFamily="18" charset="0"/>
                          <a:cs typeface="Times New Roman" panose="02020603050405020304" pitchFamily="18" charset="0"/>
                        </a:rPr>
                        <a:t>3</a:t>
                      </a:r>
                      <a:endParaRPr lang="ru-RU" sz="11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dirty="0">
                          <a:solidFill>
                            <a:schemeClr val="tx1"/>
                          </a:solidFill>
                          <a:effectLst/>
                          <a:latin typeface="Times New Roman" panose="02020603050405020304" pitchFamily="18" charset="0"/>
                          <a:cs typeface="Times New Roman" panose="02020603050405020304" pitchFamily="18" charset="0"/>
                        </a:rPr>
                        <a:t>Чемпионат и Первенство Республики Дагестан</a:t>
                      </a:r>
                      <a:endParaRPr lang="ru-RU" sz="11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spcAft>
                          <a:spcPts val="0"/>
                        </a:spcAft>
                      </a:pPr>
                      <a:r>
                        <a:rPr lang="ru-RU" sz="1100" b="1" dirty="0">
                          <a:solidFill>
                            <a:schemeClr val="tx1"/>
                          </a:solidFill>
                          <a:effectLst/>
                          <a:latin typeface="Times New Roman" panose="02020603050405020304" pitchFamily="18" charset="0"/>
                          <a:cs typeface="Times New Roman" panose="02020603050405020304" pitchFamily="18" charset="0"/>
                        </a:rPr>
                        <a:t> </a:t>
                      </a:r>
                      <a:endParaRPr lang="ru-RU" sz="11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r>
              <a:tr h="305045">
                <a:tc>
                  <a:txBody>
                    <a:bodyPr/>
                    <a:lstStyle/>
                    <a:p>
                      <a:pP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15</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Тарумовка</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Кадырбеков М.М.</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Мусаев Шарип</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2008</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Кикбоксинг</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dirty="0">
                          <a:solidFill>
                            <a:schemeClr val="tx1"/>
                          </a:solidFill>
                          <a:effectLst/>
                          <a:latin typeface="Times New Roman" panose="02020603050405020304" pitchFamily="18" charset="0"/>
                          <a:cs typeface="Times New Roman" panose="02020603050405020304" pitchFamily="18" charset="0"/>
                        </a:rPr>
                        <a:t>3</a:t>
                      </a:r>
                      <a:endParaRPr lang="ru-RU" sz="11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dirty="0">
                          <a:solidFill>
                            <a:schemeClr val="tx1"/>
                          </a:solidFill>
                          <a:effectLst/>
                          <a:latin typeface="Times New Roman" panose="02020603050405020304" pitchFamily="18" charset="0"/>
                          <a:cs typeface="Times New Roman" panose="02020603050405020304" pitchFamily="18" charset="0"/>
                        </a:rPr>
                        <a:t>Чемпионат и Первенство Республики Дагестан</a:t>
                      </a:r>
                      <a:endParaRPr lang="ru-RU" sz="11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spcAft>
                          <a:spcPts val="0"/>
                        </a:spcAft>
                      </a:pPr>
                      <a:r>
                        <a:rPr lang="ru-RU" sz="1100" b="1" dirty="0">
                          <a:solidFill>
                            <a:schemeClr val="tx1"/>
                          </a:solidFill>
                          <a:effectLst/>
                          <a:latin typeface="Times New Roman" panose="02020603050405020304" pitchFamily="18" charset="0"/>
                          <a:cs typeface="Times New Roman" panose="02020603050405020304" pitchFamily="18" charset="0"/>
                        </a:rPr>
                        <a:t> </a:t>
                      </a:r>
                      <a:endParaRPr lang="ru-RU" sz="11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r>
              <a:tr h="356193">
                <a:tc>
                  <a:txBody>
                    <a:bodyPr/>
                    <a:lstStyle/>
                    <a:p>
                      <a:pP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16</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Раздолье</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Баймурзаев Б.Я.</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Магомедов Мирзагаджи</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2006</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Тай-бокс</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dirty="0">
                          <a:solidFill>
                            <a:schemeClr val="tx1"/>
                          </a:solidFill>
                          <a:effectLst/>
                          <a:latin typeface="Times New Roman" panose="02020603050405020304" pitchFamily="18" charset="0"/>
                          <a:cs typeface="Times New Roman" panose="02020603050405020304" pitchFamily="18" charset="0"/>
                        </a:rPr>
                        <a:t>1</a:t>
                      </a:r>
                      <a:endParaRPr lang="ru-RU" sz="11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dirty="0">
                          <a:solidFill>
                            <a:schemeClr val="tx1"/>
                          </a:solidFill>
                          <a:effectLst/>
                          <a:latin typeface="Times New Roman" panose="02020603050405020304" pitchFamily="18" charset="0"/>
                          <a:cs typeface="Times New Roman" panose="02020603050405020304" pitchFamily="18" charset="0"/>
                        </a:rPr>
                        <a:t>Первенство Р.Д.</a:t>
                      </a:r>
                      <a:endParaRPr lang="ru-RU" sz="11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spcAft>
                          <a:spcPts val="0"/>
                        </a:spcAft>
                      </a:pPr>
                      <a:r>
                        <a:rPr lang="ru-RU" sz="1100" b="1" dirty="0">
                          <a:solidFill>
                            <a:schemeClr val="tx1"/>
                          </a:solidFill>
                          <a:effectLst/>
                          <a:latin typeface="Times New Roman" panose="02020603050405020304" pitchFamily="18" charset="0"/>
                          <a:cs typeface="Times New Roman" panose="02020603050405020304" pitchFamily="18" charset="0"/>
                        </a:rPr>
                        <a:t> </a:t>
                      </a:r>
                      <a:endParaRPr lang="ru-RU" sz="11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r>
              <a:tr h="356193">
                <a:tc>
                  <a:txBody>
                    <a:bodyPr/>
                    <a:lstStyle/>
                    <a:p>
                      <a:pP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17</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Раздолье</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Баймурзаев Б.Я.</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Магомедов Мирзагаджи</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2006</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Тай-бокс</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1</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spcAft>
                          <a:spcPts val="0"/>
                        </a:spcAft>
                      </a:pPr>
                      <a:r>
                        <a:rPr lang="ru-RU" sz="1100" b="1" dirty="0">
                          <a:solidFill>
                            <a:schemeClr val="tx1"/>
                          </a:solidFill>
                          <a:effectLst/>
                          <a:latin typeface="Times New Roman" panose="02020603050405020304" pitchFamily="18" charset="0"/>
                          <a:cs typeface="Times New Roman" panose="02020603050405020304" pitchFamily="18" charset="0"/>
                        </a:rPr>
                        <a:t> </a:t>
                      </a:r>
                      <a:endParaRPr lang="ru-RU" sz="11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dirty="0">
                          <a:solidFill>
                            <a:schemeClr val="tx1"/>
                          </a:solidFill>
                          <a:effectLst/>
                          <a:latin typeface="Times New Roman" panose="02020603050405020304" pitchFamily="18" charset="0"/>
                          <a:cs typeface="Times New Roman" panose="02020603050405020304" pitchFamily="18" charset="0"/>
                        </a:rPr>
                        <a:t>СКФО</a:t>
                      </a:r>
                      <a:endParaRPr lang="ru-RU" sz="11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r>
              <a:tr h="222709">
                <a:tc>
                  <a:txBody>
                    <a:bodyPr/>
                    <a:lstStyle/>
                    <a:p>
                      <a:pP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18</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Тарумовка</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Кибасов А.Н.</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девушки</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2008-2009г.р.</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dirty="0">
                          <a:solidFill>
                            <a:schemeClr val="tx1"/>
                          </a:solidFill>
                          <a:effectLst/>
                          <a:latin typeface="Times New Roman" panose="02020603050405020304" pitchFamily="18" charset="0"/>
                          <a:cs typeface="Times New Roman" panose="02020603050405020304" pitchFamily="18" charset="0"/>
                        </a:rPr>
                        <a:t>Волейбол</a:t>
                      </a:r>
                      <a:endParaRPr lang="ru-RU" sz="11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3</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dirty="0">
                          <a:solidFill>
                            <a:schemeClr val="tx1"/>
                          </a:solidFill>
                          <a:effectLst/>
                          <a:latin typeface="Times New Roman" panose="02020603050405020304" pitchFamily="18" charset="0"/>
                          <a:cs typeface="Times New Roman" panose="02020603050405020304" pitchFamily="18" charset="0"/>
                        </a:rPr>
                        <a:t>Первенство Р.Д.</a:t>
                      </a:r>
                      <a:endParaRPr lang="ru-RU" sz="11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spcAft>
                          <a:spcPts val="0"/>
                        </a:spcAft>
                      </a:pPr>
                      <a:r>
                        <a:rPr lang="ru-RU" sz="1100" b="1" dirty="0">
                          <a:solidFill>
                            <a:schemeClr val="tx1"/>
                          </a:solidFill>
                          <a:effectLst/>
                          <a:latin typeface="Times New Roman" panose="02020603050405020304" pitchFamily="18" charset="0"/>
                          <a:cs typeface="Times New Roman" panose="02020603050405020304" pitchFamily="18" charset="0"/>
                        </a:rPr>
                        <a:t> </a:t>
                      </a:r>
                      <a:endParaRPr lang="ru-RU" sz="11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r>
              <a:tr h="308974">
                <a:tc>
                  <a:txBody>
                    <a:bodyPr/>
                    <a:lstStyle/>
                    <a:p>
                      <a:pP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19</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Ново-Георгиевка</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Дубаев М.Х.</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Гаджиев Гаджи</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В/борьба</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a:solidFill>
                            <a:schemeClr val="tx1"/>
                          </a:solidFill>
                          <a:effectLst/>
                          <a:latin typeface="Times New Roman" panose="02020603050405020304" pitchFamily="18" charset="0"/>
                          <a:cs typeface="Times New Roman" panose="02020603050405020304" pitchFamily="18" charset="0"/>
                        </a:rPr>
                        <a:t>3</a:t>
                      </a:r>
                      <a:endParaRPr lang="ru-RU" sz="1100" b="1">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dirty="0">
                          <a:solidFill>
                            <a:schemeClr val="tx1"/>
                          </a:solidFill>
                          <a:effectLst/>
                          <a:latin typeface="Times New Roman" panose="02020603050405020304" pitchFamily="18" charset="0"/>
                          <a:cs typeface="Times New Roman" panose="02020603050405020304" pitchFamily="18" charset="0"/>
                        </a:rPr>
                        <a:t>Первенство Р.Д.</a:t>
                      </a:r>
                      <a:endParaRPr lang="ru-RU" sz="11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c>
                  <a:txBody>
                    <a:bodyPr/>
                    <a:lstStyle/>
                    <a:p>
                      <a:pPr algn="ctr">
                        <a:spcAft>
                          <a:spcPts val="0"/>
                        </a:spcAft>
                      </a:pPr>
                      <a:r>
                        <a:rPr lang="ru-RU" sz="1100" b="1" dirty="0">
                          <a:solidFill>
                            <a:schemeClr val="tx1"/>
                          </a:solidFill>
                          <a:effectLst/>
                          <a:latin typeface="Times New Roman" panose="02020603050405020304" pitchFamily="18" charset="0"/>
                          <a:cs typeface="Times New Roman" panose="02020603050405020304" pitchFamily="18" charset="0"/>
                        </a:rPr>
                        <a:t> </a:t>
                      </a:r>
                      <a:endParaRPr lang="ru-RU" sz="1100" b="1"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5429" marR="35429" marT="0" marB="0"/>
                </a:tc>
              </a:tr>
            </a:tbl>
          </a:graphicData>
        </a:graphic>
      </p:graphicFrame>
    </p:spTree>
    <p:extLst>
      <p:ext uri="{BB962C8B-B14F-4D97-AF65-F5344CB8AC3E}">
        <p14:creationId xmlns:p14="http://schemas.microsoft.com/office/powerpoint/2010/main" val="62758197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Летний досуг и оздоровление детей</a:t>
            </a:r>
            <a:endParaRPr lang="ru-RU" dirty="0"/>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501845" y="1566725"/>
            <a:ext cx="3931073" cy="4838244"/>
          </a:xfrm>
        </p:spPr>
      </p:pic>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32918" y="1566725"/>
            <a:ext cx="7321625" cy="4883467"/>
          </a:xfrm>
          <a:prstGeom prst="rect">
            <a:avLst/>
          </a:prstGeom>
        </p:spPr>
      </p:pic>
    </p:spTree>
    <p:extLst>
      <p:ext uri="{BB962C8B-B14F-4D97-AF65-F5344CB8AC3E}">
        <p14:creationId xmlns:p14="http://schemas.microsoft.com/office/powerpoint/2010/main" val="421282086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152400"/>
            <a:ext cx="11743266" cy="1778000"/>
          </a:xfrm>
        </p:spPr>
        <p:txBody>
          <a:bodyPr>
            <a:normAutofit fontScale="90000"/>
          </a:bodyPr>
          <a:lstStyle/>
          <a:p>
            <a:r>
              <a:rPr lang="ru-RU" b="1" dirty="0" err="1">
                <a:solidFill>
                  <a:srgbClr val="FF0000"/>
                </a:solidFill>
                <a:latin typeface="Times New Roman" panose="02020603050405020304" pitchFamily="18" charset="0"/>
                <a:cs typeface="Times New Roman" panose="02020603050405020304" pitchFamily="18" charset="0"/>
              </a:rPr>
              <a:t>Манапов</a:t>
            </a:r>
            <a:r>
              <a:rPr lang="ru-RU" b="1" dirty="0">
                <a:solidFill>
                  <a:srgbClr val="FF0000"/>
                </a:solidFill>
                <a:latin typeface="Times New Roman" panose="02020603050405020304" pitchFamily="18" charset="0"/>
                <a:cs typeface="Times New Roman" panose="02020603050405020304" pitchFamily="18" charset="0"/>
              </a:rPr>
              <a:t> Рамазан </a:t>
            </a:r>
            <a:r>
              <a:rPr lang="ru-RU" b="1" dirty="0" err="1">
                <a:solidFill>
                  <a:srgbClr val="FF0000"/>
                </a:solidFill>
                <a:latin typeface="Times New Roman" panose="02020603050405020304" pitchFamily="18" charset="0"/>
                <a:cs typeface="Times New Roman" panose="02020603050405020304" pitchFamily="18" charset="0"/>
              </a:rPr>
              <a:t>Тагирович</a:t>
            </a:r>
            <a:r>
              <a:rPr lang="ru-RU" b="1" dirty="0">
                <a:solidFill>
                  <a:srgbClr val="FF0000"/>
                </a:solidFill>
                <a:latin typeface="Times New Roman" panose="02020603050405020304" pitchFamily="18" charset="0"/>
                <a:cs typeface="Times New Roman" panose="02020603050405020304" pitchFamily="18" charset="0"/>
              </a:rPr>
              <a:t>- ученик МКОУ «</a:t>
            </a:r>
            <a:r>
              <a:rPr lang="ru-RU" b="1" dirty="0" smtClean="0">
                <a:solidFill>
                  <a:srgbClr val="FF0000"/>
                </a:solidFill>
                <a:latin typeface="Times New Roman" panose="02020603050405020304" pitchFamily="18" charset="0"/>
                <a:cs typeface="Times New Roman" panose="02020603050405020304" pitchFamily="18" charset="0"/>
              </a:rPr>
              <a:t>Ново-Дмитриевская </a:t>
            </a:r>
            <a:r>
              <a:rPr lang="ru-RU" b="1" dirty="0">
                <a:solidFill>
                  <a:srgbClr val="FF0000"/>
                </a:solidFill>
                <a:latin typeface="Times New Roman" panose="02020603050405020304" pitchFamily="18" charset="0"/>
                <a:cs typeface="Times New Roman" panose="02020603050405020304" pitchFamily="18" charset="0"/>
              </a:rPr>
              <a:t>СОШ» по высоким учебным показателям из 25 мест направлен в оздоровительный лагерь «Артек».</a:t>
            </a:r>
            <a:r>
              <a:rPr lang="ru-RU" dirty="0"/>
              <a:t/>
            </a:r>
            <a:br>
              <a:rPr lang="ru-RU" dirty="0"/>
            </a:br>
            <a:endParaRPr lang="ru-RU" dirty="0"/>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425730" y="1718092"/>
            <a:ext cx="3695699" cy="4927600"/>
          </a:xfrm>
        </p:spPr>
      </p:pic>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43549" y="1718092"/>
            <a:ext cx="3854931" cy="5139908"/>
          </a:xfrm>
          <a:prstGeom prst="rect">
            <a:avLst/>
          </a:prstGeom>
        </p:spPr>
      </p:pic>
    </p:spTree>
    <p:extLst>
      <p:ext uri="{BB962C8B-B14F-4D97-AF65-F5344CB8AC3E}">
        <p14:creationId xmlns:p14="http://schemas.microsoft.com/office/powerpoint/2010/main" val="422271286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Рисунок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01340" y="82708"/>
            <a:ext cx="4251960" cy="3188970"/>
          </a:xfrm>
          <a:prstGeom prst="rect">
            <a:avLst/>
          </a:prstGeom>
        </p:spPr>
      </p:pic>
      <p:sp>
        <p:nvSpPr>
          <p:cNvPr id="2" name="Заголовок 1"/>
          <p:cNvSpPr>
            <a:spLocks noGrp="1"/>
          </p:cNvSpPr>
          <p:nvPr>
            <p:ph type="title"/>
          </p:nvPr>
        </p:nvSpPr>
        <p:spPr>
          <a:xfrm>
            <a:off x="677334" y="152400"/>
            <a:ext cx="8596668" cy="909003"/>
          </a:xfrm>
        </p:spPr>
        <p:txBody>
          <a:bodyPr/>
          <a:lstStyle/>
          <a:p>
            <a:r>
              <a:rPr lang="ru-RU" dirty="0" smtClean="0"/>
              <a:t>Семинары</a:t>
            </a:r>
            <a:endParaRPr lang="ru-RU" dirty="0"/>
          </a:p>
        </p:txBody>
      </p:sp>
      <p:pic>
        <p:nvPicPr>
          <p:cNvPr id="3" name="Рисунок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9890" y="3262918"/>
            <a:ext cx="4793442" cy="3595082"/>
          </a:xfrm>
          <a:prstGeom prst="rect">
            <a:avLst/>
          </a:prstGeom>
        </p:spPr>
      </p:pic>
      <p:pic>
        <p:nvPicPr>
          <p:cNvPr id="5" name="Рисунок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762981" y="82708"/>
            <a:ext cx="5318760" cy="2991803"/>
          </a:xfrm>
          <a:prstGeom prst="rect">
            <a:avLst/>
          </a:prstGeom>
        </p:spPr>
      </p:pic>
      <p:pic>
        <p:nvPicPr>
          <p:cNvPr id="6" name="Рисунок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395335" y="2540000"/>
            <a:ext cx="5757333" cy="4318000"/>
          </a:xfrm>
          <a:prstGeom prst="rect">
            <a:avLst/>
          </a:prstGeom>
        </p:spPr>
      </p:pic>
      <p:pic>
        <p:nvPicPr>
          <p:cNvPr id="8" name="Рисунок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195118" y="2173049"/>
            <a:ext cx="3855720" cy="2891790"/>
          </a:xfrm>
          <a:prstGeom prst="rect">
            <a:avLst/>
          </a:prstGeom>
        </p:spPr>
      </p:pic>
    </p:spTree>
    <p:extLst>
      <p:ext uri="{BB962C8B-B14F-4D97-AF65-F5344CB8AC3E}">
        <p14:creationId xmlns:p14="http://schemas.microsoft.com/office/powerpoint/2010/main" val="228680329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Рисунок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223452" y="0"/>
            <a:ext cx="4490720" cy="3368040"/>
          </a:xfrm>
          <a:prstGeom prst="rect">
            <a:avLst/>
          </a:prstGeom>
        </p:spPr>
      </p:pic>
      <p:sp>
        <p:nvSpPr>
          <p:cNvPr id="2" name="Заголовок 1"/>
          <p:cNvSpPr>
            <a:spLocks noGrp="1"/>
          </p:cNvSpPr>
          <p:nvPr>
            <p:ph type="title"/>
          </p:nvPr>
        </p:nvSpPr>
        <p:spPr/>
        <p:txBody>
          <a:bodyPr/>
          <a:lstStyle/>
          <a:p>
            <a:r>
              <a:rPr lang="ru-RU" dirty="0" smtClean="0"/>
              <a:t>Семинары</a:t>
            </a:r>
            <a:endParaRPr lang="ru-RU" dirty="0"/>
          </a:p>
        </p:txBody>
      </p:sp>
      <p:pic>
        <p:nvPicPr>
          <p:cNvPr id="4" name="Объект 3"/>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361474" y="2602548"/>
            <a:ext cx="5175249" cy="3881437"/>
          </a:xfrm>
        </p:spPr>
      </p:pic>
      <p:pic>
        <p:nvPicPr>
          <p:cNvPr id="5" name="Рисунок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442960" y="224790"/>
            <a:ext cx="3459480" cy="2594610"/>
          </a:xfrm>
          <a:prstGeom prst="rect">
            <a:avLst/>
          </a:prstGeom>
        </p:spPr>
      </p:pic>
      <p:pic>
        <p:nvPicPr>
          <p:cNvPr id="8" name="Рисунок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494664" y="2819400"/>
            <a:ext cx="5558676" cy="3804504"/>
          </a:xfrm>
          <a:prstGeom prst="rect">
            <a:avLst/>
          </a:prstGeom>
        </p:spPr>
      </p:pic>
    </p:spTree>
    <p:extLst>
      <p:ext uri="{BB962C8B-B14F-4D97-AF65-F5344CB8AC3E}">
        <p14:creationId xmlns:p14="http://schemas.microsoft.com/office/powerpoint/2010/main" val="359719684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198120"/>
            <a:ext cx="2340186" cy="609600"/>
          </a:xfrm>
        </p:spPr>
        <p:txBody>
          <a:bodyPr>
            <a:normAutofit fontScale="90000"/>
          </a:bodyPr>
          <a:lstStyle/>
          <a:p>
            <a:r>
              <a:rPr lang="ru-RU" dirty="0" smtClean="0"/>
              <a:t>Семинары</a:t>
            </a:r>
            <a:endParaRPr lang="ru-RU" dirty="0"/>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6240" y="908905"/>
            <a:ext cx="6629400" cy="5322130"/>
          </a:xfrm>
          <a:prstGeom prst="rect">
            <a:avLst/>
          </a:prstGeom>
        </p:spPr>
      </p:pic>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25640" y="0"/>
            <a:ext cx="4937760" cy="3371850"/>
          </a:xfrm>
          <a:prstGeom prst="rect">
            <a:avLst/>
          </a:prstGeom>
        </p:spPr>
      </p:pic>
      <p:pic>
        <p:nvPicPr>
          <p:cNvPr id="6" name="Рисунок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042400" y="3569970"/>
            <a:ext cx="3677920" cy="2758440"/>
          </a:xfrm>
          <a:prstGeom prst="rect">
            <a:avLst/>
          </a:prstGeom>
        </p:spPr>
      </p:pic>
      <p:pic>
        <p:nvPicPr>
          <p:cNvPr id="7" name="Рисунок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623560" y="3379470"/>
            <a:ext cx="4373880" cy="3280410"/>
          </a:xfrm>
          <a:prstGeom prst="rect">
            <a:avLst/>
          </a:prstGeom>
        </p:spPr>
      </p:pic>
    </p:spTree>
    <p:extLst>
      <p:ext uri="{BB962C8B-B14F-4D97-AF65-F5344CB8AC3E}">
        <p14:creationId xmlns:p14="http://schemas.microsoft.com/office/powerpoint/2010/main" val="360841130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820" y="2971800"/>
            <a:ext cx="5600700" cy="3886200"/>
          </a:xfrm>
          <a:prstGeom prst="rect">
            <a:avLst/>
          </a:prstGeom>
        </p:spPr>
      </p:pic>
      <p:pic>
        <p:nvPicPr>
          <p:cNvPr id="8" name="Рисунок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45330" y="3366135"/>
            <a:ext cx="4411980" cy="3308985"/>
          </a:xfrm>
          <a:prstGeom prst="rect">
            <a:avLst/>
          </a:prstGeom>
        </p:spPr>
      </p:pic>
      <p:sp>
        <p:nvSpPr>
          <p:cNvPr id="2" name="Заголовок 1"/>
          <p:cNvSpPr>
            <a:spLocks noGrp="1"/>
          </p:cNvSpPr>
          <p:nvPr>
            <p:ph type="title"/>
          </p:nvPr>
        </p:nvSpPr>
        <p:spPr>
          <a:xfrm>
            <a:off x="83820" y="609600"/>
            <a:ext cx="2857500" cy="792480"/>
          </a:xfrm>
        </p:spPr>
        <p:txBody>
          <a:bodyPr/>
          <a:lstStyle/>
          <a:p>
            <a:r>
              <a:rPr lang="ru-RU" dirty="0" smtClean="0"/>
              <a:t>Семинары </a:t>
            </a:r>
            <a:endParaRPr lang="ru-RU" dirty="0"/>
          </a:p>
        </p:txBody>
      </p:sp>
      <p:pic>
        <p:nvPicPr>
          <p:cNvPr id="5" name="Рисунок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51320" y="0"/>
            <a:ext cx="5440680" cy="4080510"/>
          </a:xfrm>
          <a:prstGeom prst="rect">
            <a:avLst/>
          </a:prstGeom>
        </p:spPr>
      </p:pic>
      <p:pic>
        <p:nvPicPr>
          <p:cNvPr id="6" name="Рисунок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513320" y="3406140"/>
            <a:ext cx="4358640" cy="3268980"/>
          </a:xfrm>
          <a:prstGeom prst="rect">
            <a:avLst/>
          </a:prstGeom>
        </p:spPr>
      </p:pic>
      <p:pic>
        <p:nvPicPr>
          <p:cNvPr id="7" name="Рисунок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686050" y="140970"/>
            <a:ext cx="4320540" cy="3240405"/>
          </a:xfrm>
          <a:prstGeom prst="rect">
            <a:avLst/>
          </a:prstGeom>
        </p:spPr>
      </p:pic>
    </p:spTree>
    <p:extLst>
      <p:ext uri="{BB962C8B-B14F-4D97-AF65-F5344CB8AC3E}">
        <p14:creationId xmlns:p14="http://schemas.microsoft.com/office/powerpoint/2010/main" val="418877151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609600"/>
            <a:ext cx="2401146" cy="609600"/>
          </a:xfrm>
        </p:spPr>
        <p:txBody>
          <a:bodyPr>
            <a:normAutofit fontScale="90000"/>
          </a:bodyPr>
          <a:lstStyle/>
          <a:p>
            <a:r>
              <a:rPr lang="ru-RU" dirty="0" smtClean="0"/>
              <a:t>Совещания</a:t>
            </a:r>
            <a:endParaRPr lang="ru-RU" dirty="0"/>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1000" y="3063240"/>
            <a:ext cx="5059680" cy="3794760"/>
          </a:xfrm>
          <a:prstGeom prst="rect">
            <a:avLst/>
          </a:prstGeom>
        </p:spPr>
      </p:pic>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0" y="0"/>
            <a:ext cx="4389120" cy="3291840"/>
          </a:xfrm>
          <a:prstGeom prst="rect">
            <a:avLst/>
          </a:prstGeom>
        </p:spPr>
      </p:pic>
      <p:pic>
        <p:nvPicPr>
          <p:cNvPr id="6" name="Рисунок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85560" y="3028950"/>
            <a:ext cx="6035040" cy="3863340"/>
          </a:xfrm>
          <a:prstGeom prst="rect">
            <a:avLst/>
          </a:prstGeom>
        </p:spPr>
      </p:pic>
      <p:pic>
        <p:nvPicPr>
          <p:cNvPr id="8" name="Рисунок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979420" y="316230"/>
            <a:ext cx="4922520" cy="3691890"/>
          </a:xfrm>
          <a:prstGeom prst="rect">
            <a:avLst/>
          </a:prstGeom>
        </p:spPr>
      </p:pic>
    </p:spTree>
    <p:extLst>
      <p:ext uri="{BB962C8B-B14F-4D97-AF65-F5344CB8AC3E}">
        <p14:creationId xmlns:p14="http://schemas.microsoft.com/office/powerpoint/2010/main" val="182940420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Конкурсы</a:t>
            </a:r>
            <a:endParaRPr lang="ru-RU" dirty="0"/>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411520" y="1270000"/>
            <a:ext cx="2911077" cy="3881437"/>
          </a:xfrm>
        </p:spPr>
      </p:pic>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94320" y="223678"/>
            <a:ext cx="3982720" cy="2987040"/>
          </a:xfrm>
          <a:prstGeom prst="rect">
            <a:avLst/>
          </a:prstGeom>
        </p:spPr>
      </p:pic>
      <p:pic>
        <p:nvPicPr>
          <p:cNvPr id="6" name="Рисунок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853735" y="3210718"/>
            <a:ext cx="2856369" cy="3357348"/>
          </a:xfrm>
          <a:prstGeom prst="rect">
            <a:avLst/>
          </a:prstGeom>
        </p:spPr>
      </p:pic>
      <p:pic>
        <p:nvPicPr>
          <p:cNvPr id="7" name="Рисунок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959139" y="208280"/>
            <a:ext cx="3329954" cy="5919918"/>
          </a:xfrm>
          <a:prstGeom prst="rect">
            <a:avLst/>
          </a:prstGeom>
        </p:spPr>
      </p:pic>
      <p:pic>
        <p:nvPicPr>
          <p:cNvPr id="8" name="Рисунок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780062" y="2752180"/>
            <a:ext cx="2855952" cy="3815886"/>
          </a:xfrm>
          <a:prstGeom prst="rect">
            <a:avLst/>
          </a:prstGeom>
        </p:spPr>
      </p:pic>
    </p:spTree>
    <p:extLst>
      <p:ext uri="{BB962C8B-B14F-4D97-AF65-F5344CB8AC3E}">
        <p14:creationId xmlns:p14="http://schemas.microsoft.com/office/powerpoint/2010/main" val="103826693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Декады</a:t>
            </a:r>
            <a:endParaRPr lang="ru-RU" dirty="0"/>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677334" y="1473807"/>
            <a:ext cx="3010746" cy="2258060"/>
          </a:xfrm>
        </p:spPr>
      </p:pic>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67733" y="498532"/>
            <a:ext cx="4056611" cy="3233334"/>
          </a:xfrm>
          <a:prstGeom prst="rect">
            <a:avLst/>
          </a:prstGeom>
        </p:spPr>
      </p:pic>
      <p:pic>
        <p:nvPicPr>
          <p:cNvPr id="6" name="Рисунок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44575" y="3566160"/>
            <a:ext cx="2527512" cy="3291840"/>
          </a:xfrm>
          <a:prstGeom prst="rect">
            <a:avLst/>
          </a:prstGeom>
        </p:spPr>
      </p:pic>
      <p:pic>
        <p:nvPicPr>
          <p:cNvPr id="7" name="Рисунок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678680" y="132080"/>
            <a:ext cx="3386898" cy="4699000"/>
          </a:xfrm>
          <a:prstGeom prst="rect">
            <a:avLst/>
          </a:prstGeom>
        </p:spPr>
      </p:pic>
      <p:pic>
        <p:nvPicPr>
          <p:cNvPr id="8" name="Рисунок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886171" y="3227648"/>
            <a:ext cx="4572000" cy="3429000"/>
          </a:xfrm>
          <a:prstGeom prst="rect">
            <a:avLst/>
          </a:prstGeom>
        </p:spPr>
      </p:pic>
      <p:pic>
        <p:nvPicPr>
          <p:cNvPr id="10" name="Рисунок 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688080" y="3997628"/>
            <a:ext cx="3459480" cy="2594610"/>
          </a:xfrm>
          <a:prstGeom prst="rect">
            <a:avLst/>
          </a:prstGeom>
        </p:spPr>
      </p:pic>
    </p:spTree>
    <p:extLst>
      <p:ext uri="{BB962C8B-B14F-4D97-AF65-F5344CB8AC3E}">
        <p14:creationId xmlns:p14="http://schemas.microsoft.com/office/powerpoint/2010/main" val="246472188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818586" y="723859"/>
            <a:ext cx="7081574" cy="5311181"/>
          </a:xfrm>
        </p:spPr>
      </p:pic>
    </p:spTree>
    <p:extLst>
      <p:ext uri="{BB962C8B-B14F-4D97-AF65-F5344CB8AC3E}">
        <p14:creationId xmlns:p14="http://schemas.microsoft.com/office/powerpoint/2010/main" val="315734430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27868" y="960120"/>
            <a:ext cx="9528652" cy="4581514"/>
          </a:xfrm>
        </p:spPr>
      </p:pic>
    </p:spTree>
    <p:extLst>
      <p:ext uri="{BB962C8B-B14F-4D97-AF65-F5344CB8AC3E}">
        <p14:creationId xmlns:p14="http://schemas.microsoft.com/office/powerpoint/2010/main" val="364398217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609600"/>
            <a:ext cx="10432626" cy="1320800"/>
          </a:xfrm>
        </p:spPr>
        <p:txBody>
          <a:bodyPr/>
          <a:lstStyle/>
          <a:p>
            <a:pPr algn="ctr"/>
            <a:r>
              <a:rPr lang="ru-RU" b="1" dirty="0" smtClean="0">
                <a:solidFill>
                  <a:srgbClr val="FF0000"/>
                </a:solidFill>
                <a:latin typeface="Times New Roman" panose="02020603050405020304" pitchFamily="18" charset="0"/>
                <a:cs typeface="Times New Roman" panose="02020603050405020304" pitchFamily="18" charset="0"/>
              </a:rPr>
              <a:t>Награждение работников, уходящих на пенсию</a:t>
            </a:r>
            <a:endParaRPr lang="ru-RU" b="1" dirty="0">
              <a:solidFill>
                <a:srgbClr val="FF0000"/>
              </a:solidFill>
              <a:latin typeface="Times New Roman" panose="02020603050405020304" pitchFamily="18" charset="0"/>
              <a:cs typeface="Times New Roman" panose="02020603050405020304" pitchFamily="18" charset="0"/>
            </a:endParaRPr>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28002" y="2166778"/>
            <a:ext cx="10931289" cy="3014821"/>
          </a:xfrm>
        </p:spPr>
      </p:pic>
    </p:spTree>
    <p:extLst>
      <p:ext uri="{BB962C8B-B14F-4D97-AF65-F5344CB8AC3E}">
        <p14:creationId xmlns:p14="http://schemas.microsoft.com/office/powerpoint/2010/main" val="237992631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77334" y="456089"/>
            <a:ext cx="5843429" cy="3888536"/>
          </a:xfrm>
        </p:spPr>
      </p:pic>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75668" y="2770964"/>
            <a:ext cx="6766560" cy="3980356"/>
          </a:xfrm>
          <a:prstGeom prst="rect">
            <a:avLst/>
          </a:prstGeom>
        </p:spPr>
      </p:pic>
    </p:spTree>
    <p:extLst>
      <p:ext uri="{BB962C8B-B14F-4D97-AF65-F5344CB8AC3E}">
        <p14:creationId xmlns:p14="http://schemas.microsoft.com/office/powerpoint/2010/main" val="336935002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77334" y="304800"/>
            <a:ext cx="8596668" cy="5736563"/>
          </a:xfrm>
        </p:spPr>
        <p:txBody>
          <a:bodyPr>
            <a:normAutofit/>
          </a:bodyPr>
          <a:lstStyle/>
          <a:p>
            <a:pPr marL="0" indent="0" algn="ctr">
              <a:buNone/>
            </a:pPr>
            <a:r>
              <a:rPr lang="ru-RU" b="1" dirty="0">
                <a:solidFill>
                  <a:srgbClr val="FF0000"/>
                </a:solidFill>
                <a:latin typeface="Times New Roman" panose="02020603050405020304" pitchFamily="18" charset="0"/>
                <a:cs typeface="Times New Roman" panose="02020603050405020304" pitchFamily="18" charset="0"/>
              </a:rPr>
              <a:t>НАПУТСТВЕННОЕ СЛОВО </a:t>
            </a:r>
          </a:p>
          <a:p>
            <a:pPr marL="0" indent="0" algn="ctr">
              <a:buNone/>
            </a:pPr>
            <a:r>
              <a:rPr lang="ru-RU" b="1" dirty="0">
                <a:solidFill>
                  <a:srgbClr val="FF0000"/>
                </a:solidFill>
                <a:latin typeface="Times New Roman" panose="02020603050405020304" pitchFamily="18" charset="0"/>
                <a:cs typeface="Times New Roman" panose="02020603050405020304" pitchFamily="18" charset="0"/>
              </a:rPr>
              <a:t>МОЛОДОМУ </a:t>
            </a:r>
            <a:r>
              <a:rPr lang="ru-RU" b="1" dirty="0" smtClean="0">
                <a:solidFill>
                  <a:srgbClr val="FF0000"/>
                </a:solidFill>
                <a:latin typeface="Times New Roman" panose="02020603050405020304" pitchFamily="18" charset="0"/>
                <a:cs typeface="Times New Roman" panose="02020603050405020304" pitchFamily="18" charset="0"/>
              </a:rPr>
              <a:t>ПЕДАГОГУ</a:t>
            </a:r>
            <a:endParaRPr lang="ru-RU" b="1" dirty="0">
              <a:latin typeface="Times New Roman" panose="02020603050405020304" pitchFamily="18" charset="0"/>
              <a:cs typeface="Times New Roman" panose="02020603050405020304" pitchFamily="18" charset="0"/>
            </a:endParaRPr>
          </a:p>
          <a:p>
            <a:pPr marL="0" indent="0" algn="r">
              <a:buNone/>
            </a:pPr>
            <a:r>
              <a:rPr lang="ru-RU" b="1" i="1" dirty="0">
                <a:latin typeface="Times New Roman" panose="02020603050405020304" pitchFamily="18" charset="0"/>
                <a:cs typeface="Times New Roman" panose="02020603050405020304" pitchFamily="18" charset="0"/>
              </a:rPr>
              <a:t>Чтобы быть хорошим преподавателем</a:t>
            </a:r>
            <a:r>
              <a:rPr lang="ru-RU" b="1" i="1" dirty="0" smtClean="0">
                <a:latin typeface="Times New Roman" panose="02020603050405020304" pitchFamily="18" charset="0"/>
                <a:cs typeface="Times New Roman" panose="02020603050405020304" pitchFamily="18" charset="0"/>
              </a:rPr>
              <a:t>,</a:t>
            </a:r>
            <a:r>
              <a:rPr lang="ru-RU" b="1" i="1" dirty="0">
                <a:latin typeface="Times New Roman" panose="02020603050405020304" pitchFamily="18" charset="0"/>
                <a:cs typeface="Times New Roman" panose="02020603050405020304" pitchFamily="18" charset="0"/>
              </a:rPr>
              <a:t> </a:t>
            </a:r>
            <a:endParaRPr lang="ru-RU" b="1" dirty="0">
              <a:latin typeface="Times New Roman" panose="02020603050405020304" pitchFamily="18" charset="0"/>
              <a:cs typeface="Times New Roman" panose="02020603050405020304" pitchFamily="18" charset="0"/>
            </a:endParaRPr>
          </a:p>
          <a:p>
            <a:pPr marL="0" indent="0" algn="r">
              <a:buNone/>
            </a:pPr>
            <a:r>
              <a:rPr lang="ru-RU" b="1" i="1" dirty="0">
                <a:latin typeface="Times New Roman" panose="02020603050405020304" pitchFamily="18" charset="0"/>
                <a:cs typeface="Times New Roman" panose="02020603050405020304" pitchFamily="18" charset="0"/>
              </a:rPr>
              <a:t>нужно любить то, что преподаёшь</a:t>
            </a:r>
            <a:r>
              <a:rPr lang="ru-RU" b="1" i="1" dirty="0" smtClean="0">
                <a:latin typeface="Times New Roman" panose="02020603050405020304" pitchFamily="18" charset="0"/>
                <a:cs typeface="Times New Roman" panose="02020603050405020304" pitchFamily="18" charset="0"/>
              </a:rPr>
              <a:t>,</a:t>
            </a:r>
            <a:r>
              <a:rPr lang="ru-RU" b="1" i="1" dirty="0">
                <a:latin typeface="Times New Roman" panose="02020603050405020304" pitchFamily="18" charset="0"/>
                <a:cs typeface="Times New Roman" panose="02020603050405020304" pitchFamily="18" charset="0"/>
              </a:rPr>
              <a:t> </a:t>
            </a:r>
            <a:endParaRPr lang="ru-RU" b="1" dirty="0">
              <a:latin typeface="Times New Roman" panose="02020603050405020304" pitchFamily="18" charset="0"/>
              <a:cs typeface="Times New Roman" panose="02020603050405020304" pitchFamily="18" charset="0"/>
            </a:endParaRPr>
          </a:p>
          <a:p>
            <a:pPr marL="0" indent="0" algn="r">
              <a:buNone/>
            </a:pPr>
            <a:r>
              <a:rPr lang="ru-RU" b="1" i="1" dirty="0">
                <a:latin typeface="Times New Roman" panose="02020603050405020304" pitchFamily="18" charset="0"/>
                <a:cs typeface="Times New Roman" panose="02020603050405020304" pitchFamily="18" charset="0"/>
              </a:rPr>
              <a:t> и любить тех, кому преподаёшь</a:t>
            </a:r>
            <a:r>
              <a:rPr lang="ru-RU" b="1" i="1" dirty="0" smtClean="0">
                <a:latin typeface="Times New Roman" panose="02020603050405020304" pitchFamily="18" charset="0"/>
                <a:cs typeface="Times New Roman" panose="02020603050405020304" pitchFamily="18" charset="0"/>
              </a:rPr>
              <a:t>.</a:t>
            </a:r>
            <a:r>
              <a:rPr lang="ru-RU" b="1" i="1" dirty="0">
                <a:latin typeface="Times New Roman" panose="02020603050405020304" pitchFamily="18" charset="0"/>
                <a:cs typeface="Times New Roman" panose="02020603050405020304" pitchFamily="18" charset="0"/>
              </a:rPr>
              <a:t> </a:t>
            </a:r>
            <a:endParaRPr lang="ru-RU" b="1" dirty="0">
              <a:latin typeface="Times New Roman" panose="02020603050405020304" pitchFamily="18" charset="0"/>
              <a:cs typeface="Times New Roman" panose="02020603050405020304" pitchFamily="18" charset="0"/>
            </a:endParaRPr>
          </a:p>
          <a:p>
            <a:pPr marL="0" indent="0" algn="r">
              <a:buNone/>
            </a:pPr>
            <a:r>
              <a:rPr lang="ru-RU" b="1" i="1" dirty="0">
                <a:latin typeface="Times New Roman" panose="02020603050405020304" pitchFamily="18" charset="0"/>
                <a:cs typeface="Times New Roman" panose="02020603050405020304" pitchFamily="18" charset="0"/>
              </a:rPr>
              <a:t>— Василий </a:t>
            </a:r>
            <a:r>
              <a:rPr lang="ru-RU" b="1" i="1" dirty="0" smtClean="0">
                <a:latin typeface="Times New Roman" panose="02020603050405020304" pitchFamily="18" charset="0"/>
                <a:cs typeface="Times New Roman" panose="02020603050405020304" pitchFamily="18" charset="0"/>
              </a:rPr>
              <a:t>Ключевский</a:t>
            </a:r>
            <a:r>
              <a:rPr lang="ru-RU" b="1" dirty="0">
                <a:latin typeface="Times New Roman" panose="02020603050405020304" pitchFamily="18" charset="0"/>
                <a:cs typeface="Times New Roman" panose="02020603050405020304" pitchFamily="18" charset="0"/>
              </a:rPr>
              <a:t> </a:t>
            </a:r>
          </a:p>
          <a:p>
            <a:r>
              <a:rPr lang="ru-RU" b="1" i="1" dirty="0">
                <a:latin typeface="Times New Roman" panose="02020603050405020304" pitchFamily="18" charset="0"/>
                <a:cs typeface="Times New Roman" panose="02020603050405020304" pitchFamily="18" charset="0"/>
              </a:rPr>
              <a:t>        Вы выбрали своей судьбой труднейшее,</a:t>
            </a:r>
            <a:endParaRPr lang="ru-RU" b="1" dirty="0">
              <a:latin typeface="Times New Roman" panose="02020603050405020304" pitchFamily="18" charset="0"/>
              <a:cs typeface="Times New Roman" panose="02020603050405020304" pitchFamily="18" charset="0"/>
            </a:endParaRPr>
          </a:p>
          <a:p>
            <a:r>
              <a:rPr lang="ru-RU" b="1" i="1" dirty="0">
                <a:latin typeface="Times New Roman" panose="02020603050405020304" pitchFamily="18" charset="0"/>
                <a:cs typeface="Times New Roman" panose="02020603050405020304" pitchFamily="18" charset="0"/>
              </a:rPr>
              <a:t> </a:t>
            </a:r>
            <a:r>
              <a:rPr lang="ru-RU" b="1" i="1" dirty="0" smtClean="0">
                <a:latin typeface="Times New Roman" panose="02020603050405020304" pitchFamily="18" charset="0"/>
                <a:cs typeface="Times New Roman" panose="02020603050405020304" pitchFamily="18" charset="0"/>
              </a:rPr>
              <a:t>ответственейшее </a:t>
            </a:r>
            <a:r>
              <a:rPr lang="ru-RU" b="1" i="1" dirty="0">
                <a:latin typeface="Times New Roman" panose="02020603050405020304" pitchFamily="18" charset="0"/>
                <a:cs typeface="Times New Roman" panose="02020603050405020304" pitchFamily="18" charset="0"/>
              </a:rPr>
              <a:t>и благороднейшее дело: нести свет знаний нашему будущему – детям. Пусть на трудовом пути вам будет всегда хватать терпения на ваших питомцев, мудрости для разрешения самых сложных ситуаций, творческого потенциала, для интересного преподавания тех наук, которым вы посвятили свое внимание, и, главное – любви к детям. </a:t>
            </a:r>
            <a:endParaRPr lang="ru-RU" b="1" dirty="0">
              <a:latin typeface="Times New Roman" panose="02020603050405020304" pitchFamily="18" charset="0"/>
              <a:cs typeface="Times New Roman" panose="02020603050405020304" pitchFamily="18" charset="0"/>
            </a:endParaRPr>
          </a:p>
          <a:p>
            <a:r>
              <a:rPr lang="ru-RU" b="1" i="1" dirty="0">
                <a:latin typeface="Times New Roman" panose="02020603050405020304" pitchFamily="18" charset="0"/>
                <a:cs typeface="Times New Roman" panose="02020603050405020304" pitchFamily="18" charset="0"/>
              </a:rPr>
              <a:t>     А самое главное – уважайте в ребенке личность и не ждите благодарности за ваш тяжелый труд.</a:t>
            </a:r>
            <a:endParaRPr lang="ru-RU" b="1" dirty="0">
              <a:latin typeface="Times New Roman" panose="02020603050405020304" pitchFamily="18" charset="0"/>
              <a:cs typeface="Times New Roman" panose="02020603050405020304" pitchFamily="18" charset="0"/>
            </a:endParaRPr>
          </a:p>
          <a:p>
            <a:endParaRPr lang="ru-R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6876344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10996" y="324514"/>
            <a:ext cx="9577884" cy="6320126"/>
          </a:xfrm>
        </p:spPr>
      </p:pic>
    </p:spTree>
    <p:extLst>
      <p:ext uri="{BB962C8B-B14F-4D97-AF65-F5344CB8AC3E}">
        <p14:creationId xmlns:p14="http://schemas.microsoft.com/office/powerpoint/2010/main" val="4037235870"/>
      </p:ext>
    </p:extLst>
  </p:cSld>
  <p:clrMapOvr>
    <a:masterClrMapping/>
  </p:clrMapOvr>
</p:sld>
</file>

<file path=ppt/theme/theme1.xml><?xml version="1.0" encoding="utf-8"?>
<a:theme xmlns:a="http://schemas.openxmlformats.org/drawingml/2006/main" name="Грань">
  <a:themeElements>
    <a:clrScheme name="Грань">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Грань">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1668</TotalTime>
  <Words>1097</Words>
  <Application>Microsoft Office PowerPoint</Application>
  <PresentationFormat>Широкоэкранный</PresentationFormat>
  <Paragraphs>577</Paragraphs>
  <Slides>56</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56</vt:i4>
      </vt:variant>
    </vt:vector>
  </HeadingPairs>
  <TitlesOfParts>
    <vt:vector size="62" baseType="lpstr">
      <vt:lpstr>Arial</vt:lpstr>
      <vt:lpstr>Calibri</vt:lpstr>
      <vt:lpstr>Times New Roman</vt:lpstr>
      <vt:lpstr>Trebuchet MS</vt:lpstr>
      <vt:lpstr>Wingdings 3</vt:lpstr>
      <vt:lpstr>Грань</vt:lpstr>
      <vt:lpstr>МКУ «Отдел образования» МР «Тарумовский район» РД</vt:lpstr>
      <vt:lpstr>Августовское  совещание-2021  на тему: «Доступность, цифровизация, качество»  25 августа 2021г.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Детские сады </vt:lpstr>
      <vt:lpstr>Общеобразовательные учреждения</vt:lpstr>
      <vt:lpstr>Дополнительное образование Охват детей дополнительным образованием- 16% </vt:lpstr>
      <vt:lpstr>Охват детей составил 2 931 человек- это 59 % от общего количества обучающихся в районе.</vt:lpstr>
      <vt:lpstr>Презентация PowerPoint</vt:lpstr>
      <vt:lpstr>ГИА-2021</vt:lpstr>
      <vt:lpstr>Руководитель ЕГЭ-ОГЭ  пункт №341- Манапова Гульмира Алимпашаевна-директор МКОУ «Н-Дмитриевская СОШ».  Резервный руководитель ЕГЭ- Комкова Ирина Николаевна- учитель начальных классов МКОУ «Кочубейская СОШ№1». Руководитель ОГЭ пункт №342 -  Буланова Наталья Алексеевна- зам.директора МКОУ «Кузнецовская ООШ»  </vt:lpstr>
      <vt:lpstr>Медалисты-2021</vt:lpstr>
      <vt:lpstr>Презентация PowerPoint</vt:lpstr>
      <vt:lpstr>РЕЙТИНГ ШКОЛ ПО РЕЗУЛЬТАТАМ СДАЧИ ЕГЭ -2021г.  (средний балл и участие во   всех предметах) </vt:lpstr>
      <vt:lpstr>Рейтинг по ЕГЭ-2021 по среднему балу и участию </vt:lpstr>
      <vt:lpstr>Презентация PowerPoint</vt:lpstr>
      <vt:lpstr>ВПР-2021 осень                                                      Русский язык 4 класс  </vt:lpstr>
      <vt:lpstr>ВПР -2021 весна</vt:lpstr>
      <vt:lpstr>                     </vt:lpstr>
      <vt:lpstr>Презентация PowerPoint</vt:lpstr>
      <vt:lpstr>Презентация PowerPoint</vt:lpstr>
      <vt:lpstr>Точка роста -2018   МКОУ «»Раздольевская СОШ»</vt:lpstr>
      <vt:lpstr>  Центры  «Точка роста» -2021 1-МКОУ «Калиновская СОШ»,  2-МКОУ «Ново-Дмитриевская СОШ»,  3-МКОУ «Кочубейская СОШ №1»,  4-МКОУ «Таловская СОШ».   </vt:lpstr>
      <vt:lpstr>    В 2019-2021 годах в 3-х школах Тарумовского района внедрен региональный проект «150 школ»:  МКОУ «Кочубейская СОШ №1»,  МКОУ «Карабаглинская СОШ»,  МКОУ «А-Невская СОШ». </vt:lpstr>
      <vt:lpstr>«Учитель будущего»</vt:lpstr>
      <vt:lpstr>Автобусы</vt:lpstr>
      <vt:lpstr>Наши достижения</vt:lpstr>
      <vt:lpstr>Наши достижения Команда ЮИД из МКОУ «Калиновская СОШ» приняла участие в зональном этапе конкурса  «Безопасное колесо» и заняла почетное 1 место.    Далее прошел Республиканский конкурс «Безопасное колесо», в котором МКОУ «Калиновская СОШ»  заняла 2 место в Республике. </vt:lpstr>
      <vt:lpstr>Победитель муниципального этапа Всероссийского конкурса «Учитель года-2021» Юлакаева Мархава Юнидаевна.         Призер зонального этапа в Северной зоне (3 место) </vt:lpstr>
      <vt:lpstr>     По итогам результатов Регионального этапа конкурса сочинений «Без срока давности», ученица 11 кл.  МКОУ «Кочубейской СОШ №1» -Исмаилова Хатимат заняла 1 место в возрастной категории 10-11 классы. </vt:lpstr>
      <vt:lpstr>В Русском театре прошел 10 Республиканский этап Всероссийского конкурса юных чтецов «Живая классика». Лауреатом конкурса из 167 участников стал ученик 7 класса МКОУ «Ново-Романовская СОШ» Магомедов Идрис.</vt:lpstr>
      <vt:lpstr>Фестиваль, посвященный 100-летию Дагестана</vt:lpstr>
      <vt:lpstr>Мероприятия, акции </vt:lpstr>
      <vt:lpstr>Акции</vt:lpstr>
      <vt:lpstr>Муниципальный конкурс «Лучший медалист-2021» по версии Инстаграмм, в котором победила медалистка МКОУ «Кочубейская СОШ№1» Астафурова Дарья.   </vt:lpstr>
      <vt:lpstr>Наши спортивные достижения</vt:lpstr>
      <vt:lpstr>Достижения спортивной школы ДЮСШ</vt:lpstr>
      <vt:lpstr>Летний досуг и оздоровление детей</vt:lpstr>
      <vt:lpstr>Манапов Рамазан Тагирович- ученик МКОУ «Ново-Дмитриевская СОШ» по высоким учебным показателям из 25 мест направлен в оздоровительный лагерь «Артек». </vt:lpstr>
      <vt:lpstr>Семинары</vt:lpstr>
      <vt:lpstr>Семинары</vt:lpstr>
      <vt:lpstr>Семинары</vt:lpstr>
      <vt:lpstr>Семинары </vt:lpstr>
      <vt:lpstr>Совещания</vt:lpstr>
      <vt:lpstr>Конкурсы</vt:lpstr>
      <vt:lpstr>Декады</vt:lpstr>
      <vt:lpstr>Презентация PowerPoint</vt:lpstr>
      <vt:lpstr>Презентация PowerPoint</vt:lpstr>
      <vt:lpstr>Награждение работников, уходящих на пенсию</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Августовское совещание на тему: «О ходе учебно- воспитательного процесса в 2019-2020 учебном году»</dc:title>
  <dc:creator>Пользователь Windows</dc:creator>
  <cp:lastModifiedBy>Пользователь Windows</cp:lastModifiedBy>
  <cp:revision>88</cp:revision>
  <dcterms:created xsi:type="dcterms:W3CDTF">2020-08-21T09:02:30Z</dcterms:created>
  <dcterms:modified xsi:type="dcterms:W3CDTF">2021-08-26T12:52:39Z</dcterms:modified>
</cp:coreProperties>
</file>