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63" r:id="rId2"/>
    <p:sldId id="275" r:id="rId3"/>
    <p:sldId id="270" r:id="rId4"/>
    <p:sldId id="257" r:id="rId5"/>
    <p:sldId id="258" r:id="rId6"/>
    <p:sldId id="265" r:id="rId7"/>
    <p:sldId id="271" r:id="rId8"/>
    <p:sldId id="272" r:id="rId9"/>
    <p:sldId id="262" r:id="rId10"/>
    <p:sldId id="264" r:id="rId11"/>
    <p:sldId id="273" r:id="rId12"/>
    <p:sldId id="274" r:id="rId13"/>
    <p:sldId id="276" r:id="rId14"/>
    <p:sldId id="277" r:id="rId15"/>
    <p:sldId id="278" r:id="rId16"/>
    <p:sldId id="283" r:id="rId17"/>
    <p:sldId id="279" r:id="rId18"/>
    <p:sldId id="280" r:id="rId19"/>
    <p:sldId id="281" r:id="rId20"/>
    <p:sldId id="28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659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943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24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703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0863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104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107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541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957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970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44826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4664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805252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277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2583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436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DDEF9-F654-4D51-8189-510BEAED0BF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9A171F5-5F00-41FF-BA00-3ED77B6129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6728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learningapps.org/" TargetMode="External"/><Relationship Id="rId2" Type="http://schemas.openxmlformats.org/officeDocument/2006/relationships/hyperlink" Target="http://e-asveta.adu.by/%C2%A0http:/learningapps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-pedagog.ru/kahoot" TargetMode="External"/><Relationship Id="rId2" Type="http://schemas.openxmlformats.org/officeDocument/2006/relationships/hyperlink" Target="http://marinakurvits.com/kahoot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286248" y="4929198"/>
            <a:ext cx="442915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Караянова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Г.В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683568" y="532098"/>
            <a:ext cx="7992888" cy="299881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71396" rIns="91440" bIns="8569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Мастер-класс: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«Использование онлайн-сервисов </a:t>
            </a:r>
            <a:r>
              <a:rPr kumimoji="0" lang="ru-RU" sz="4000" b="1" i="1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Learning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1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apps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Kahoot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4000" b="1" i="0" u="none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начальной школе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Нужен ли ребенку мобильный телефон в школе?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0" name="Picture 2" descr="https://tdaily.ru/upload/img/news/teaser/5d5a49094e8006458523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700808"/>
            <a:ext cx="5832647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85729"/>
            <a:ext cx="8229600" cy="25717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Интерактивные средства обучения </a:t>
            </a:r>
            <a:r>
              <a:rPr lang="ru-RU" b="1" dirty="0">
                <a:solidFill>
                  <a:srgbClr val="0066FF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66FF"/>
                </a:solidFill>
                <a:latin typeface="Times New Roman" pitchFamily="18" charset="0"/>
                <a:cs typeface="Times New Roman" pitchFamily="18" charset="0"/>
              </a:rPr>
              <a:t>средства, которые обеспечивают </a:t>
            </a:r>
            <a:r>
              <a:rPr lang="ru-RU" b="1" dirty="0">
                <a:solidFill>
                  <a:srgbClr val="0066FF"/>
                </a:solidFill>
                <a:latin typeface="Times New Roman" pitchFamily="18" charset="0"/>
                <a:cs typeface="Times New Roman" pitchFamily="18" charset="0"/>
              </a:rPr>
              <a:t>возникновение диалога, то есть активный обмен сообщениями между пользователями или пользователем и  информационной системой в режиме реального времени. </a:t>
            </a:r>
          </a:p>
          <a:p>
            <a:endParaRPr lang="ru-RU" dirty="0"/>
          </a:p>
        </p:txBody>
      </p:sp>
      <p:pic>
        <p:nvPicPr>
          <p:cNvPr id="21506" name="Picture 2" descr="http://img.newc.info/tmp/img_innovacii_v_obrazovanii_700_3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3071810"/>
            <a:ext cx="6563181" cy="36566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Интернет-ресурсы для создания интерактивных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упражнений.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Как создавать задания в сервисе LearningApp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484784"/>
            <a:ext cx="6823346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Конструктор интерактивных заданий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Apps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	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предназначен для поддержки процесса обучения с помощью интерактивных модулей (упражнений). При этом создавать интерактивные модули по готовым шаблонам может как учитель, так и учащийся.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214422"/>
            <a:ext cx="7772400" cy="868346"/>
          </a:xfrm>
        </p:spPr>
        <p:txBody>
          <a:bodyPr>
            <a:normAutofit fontScale="90000"/>
          </a:bodyPr>
          <a:lstStyle/>
          <a:p>
            <a:r>
              <a:rPr lang="ru-RU" dirty="0"/>
              <a:t>Возможности </a:t>
            </a:r>
            <a:r>
              <a:rPr lang="en-US" dirty="0"/>
              <a:t>Learning</a:t>
            </a:r>
            <a:r>
              <a:rPr lang="ru-RU" dirty="0"/>
              <a:t> </a:t>
            </a:r>
            <a:r>
              <a:rPr lang="en-US" dirty="0"/>
              <a:t>Apps</a:t>
            </a:r>
            <a:br>
              <a:rPr lang="en-US" dirty="0"/>
            </a:br>
            <a:endParaRPr lang="ru-RU" dirty="0"/>
          </a:p>
        </p:txBody>
      </p:sp>
      <p:pic>
        <p:nvPicPr>
          <p:cNvPr id="7170" name="Picture 2" descr="LearningApps - выбор типа создаваемого задан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57430"/>
            <a:ext cx="9144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642918"/>
            <a:ext cx="8929718" cy="796908"/>
          </a:xfrm>
        </p:spPr>
        <p:txBody>
          <a:bodyPr>
            <a:noAutofit/>
          </a:bodyPr>
          <a:lstStyle/>
          <a:p>
            <a:r>
              <a:rPr lang="ru-RU" sz="3600" dirty="0"/>
              <a:t>Адрес сервиса —</a:t>
            </a:r>
            <a:r>
              <a:rPr lang="ru-RU" sz="3600" u="sng" dirty="0">
                <a:hlinkClick r:id="rId2"/>
              </a:rPr>
              <a:t> </a:t>
            </a:r>
            <a:r>
              <a:rPr lang="ru-RU" sz="3600" u="sng" dirty="0">
                <a:hlinkClick r:id="rId3"/>
              </a:rPr>
              <a:t>http://learningapps.org/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196752"/>
            <a:ext cx="6858016" cy="51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e-asveta.adu.by/images/content/images/material/Screenshot_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142984"/>
            <a:ext cx="8143932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0"/>
            <a:ext cx="7772400" cy="1143000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Преимущества сервиса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643578"/>
          </a:xfrm>
        </p:spPr>
        <p:txBody>
          <a:bodyPr>
            <a:normAutofit/>
          </a:bodyPr>
          <a:lstStyle/>
          <a:p>
            <a:r>
              <a:rPr lang="ru-RU" dirty="0"/>
              <a:t> 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Бесплатное использование.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Большой выбор игровых заданий.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Любое из чужих упражнений в галерее можно использовать как шаблон для своего приложения.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Простой процесс создания упражнений.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Недостатки сервиса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Возможность работы только при подключении к сети Интернет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Отсутствует статистика с результатами упражнений, фактически задания выполняются для самоконтроля.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943" y="326232"/>
            <a:ext cx="6712557" cy="6159638"/>
          </a:xfrm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565684" y="6485871"/>
            <a:ext cx="57831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Стрелка вниз 4"/>
          <p:cNvSpPr/>
          <p:nvPr/>
        </p:nvSpPr>
        <p:spPr>
          <a:xfrm rot="18922174">
            <a:off x="2790827" y="1943099"/>
            <a:ext cx="285750" cy="1104900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90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6059" y="148618"/>
            <a:ext cx="7429499" cy="1146782"/>
          </a:xfrm>
        </p:spPr>
        <p:txBody>
          <a:bodyPr/>
          <a:lstStyle/>
          <a:p>
            <a:pPr algn="ctr"/>
            <a:r>
              <a:rPr lang="ru-RU" dirty="0" smtClean="0"/>
              <a:t>Что же такое </a:t>
            </a:r>
            <a:r>
              <a:rPr lang="en-US" dirty="0" err="1" smtClean="0"/>
              <a:t>kahoot</a:t>
            </a:r>
            <a:r>
              <a:rPr lang="ru-RU" dirty="0"/>
              <a:t>?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38163" y="2160588"/>
            <a:ext cx="5291286" cy="3881437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65684" y="6492876"/>
            <a:ext cx="57831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17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¡ÐµÑÐ²Ð¸Ñ ÑÐ¾Ð·Ð´Ð°Ð½Ð¸Ñ ÑÐµÑÑÐ¾Ð² Ð´Ð»Ñ Ð¾Ð±ÑÐ°Ð·Ð¾Ð²Ð°ÑÐµÐ»ÑÐ½ÑÑ Ð¿ÑÐ¾ÐµÐºÑÐ¾Ð²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284" y="357165"/>
            <a:ext cx="8247120" cy="463900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34290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Часть 2: Пошаговая инструкция</a:t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b="1" dirty="0" smtClean="0">
                <a:solidFill>
                  <a:schemeClr val="bg1"/>
                </a:solidFill>
              </a:rPr>
              <a:t>по работе с сервисом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cdn.wallpapersafari.com/74/44/nreRX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357166"/>
            <a:ext cx="2689430" cy="85725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214290"/>
            <a:ext cx="5608230" cy="1143000"/>
          </a:xfrm>
        </p:spPr>
        <p:txBody>
          <a:bodyPr>
            <a:noAutofit/>
          </a:bodyPr>
          <a:lstStyle/>
          <a:p>
            <a:pPr algn="l"/>
            <a:r>
              <a:rPr lang="ru-RU" sz="5500" b="1" dirty="0" smtClean="0">
                <a:solidFill>
                  <a:srgbClr val="FF3737"/>
                </a:solidFill>
              </a:rPr>
              <a:t>Регистрация</a:t>
            </a:r>
            <a:endParaRPr lang="ru-RU" sz="5500" b="1" dirty="0">
              <a:solidFill>
                <a:srgbClr val="FF3737"/>
              </a:solidFill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357158" y="1357298"/>
            <a:ext cx="8429684" cy="1588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Заголовок 1"/>
          <p:cNvSpPr txBox="1">
            <a:spLocks/>
          </p:cNvSpPr>
          <p:nvPr/>
        </p:nvSpPr>
        <p:spPr>
          <a:xfrm>
            <a:off x="357158" y="2564904"/>
            <a:ext cx="8429684" cy="12744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80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www.kahoot.com</a:t>
            </a:r>
            <a:endParaRPr kumimoji="0" lang="ru-RU" sz="80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51520" y="1538829"/>
            <a:ext cx="8784976" cy="73804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ts val="4000"/>
              </a:lnSpc>
              <a:spcBef>
                <a:spcPct val="0"/>
              </a:spcBef>
            </a:pPr>
            <a:r>
              <a:rPr kumimoji="0" lang="ru-RU" sz="400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Шаг 1. Зайти на сайт: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cdn.wallpapersafari.com/74/44/nreRX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357166"/>
            <a:ext cx="2689430" cy="85725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214290"/>
            <a:ext cx="5608230" cy="1143000"/>
          </a:xfrm>
        </p:spPr>
        <p:txBody>
          <a:bodyPr>
            <a:noAutofit/>
          </a:bodyPr>
          <a:lstStyle/>
          <a:p>
            <a:pPr algn="l"/>
            <a:r>
              <a:rPr lang="ru-RU" sz="5500" b="1" dirty="0" smtClean="0">
                <a:solidFill>
                  <a:srgbClr val="FF3737"/>
                </a:solidFill>
              </a:rPr>
              <a:t>Регистрация</a:t>
            </a:r>
            <a:endParaRPr lang="ru-RU" sz="5500" b="1" dirty="0">
              <a:solidFill>
                <a:srgbClr val="FF3737"/>
              </a:solidFill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357158" y="1357298"/>
            <a:ext cx="8429684" cy="1588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Заголовок 1"/>
          <p:cNvSpPr txBox="1">
            <a:spLocks/>
          </p:cNvSpPr>
          <p:nvPr/>
        </p:nvSpPr>
        <p:spPr>
          <a:xfrm>
            <a:off x="251520" y="1682845"/>
            <a:ext cx="8784976" cy="73804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ts val="4000"/>
              </a:lnSpc>
              <a:spcBef>
                <a:spcPct val="0"/>
              </a:spcBef>
            </a:pPr>
            <a:r>
              <a:rPr kumimoji="0" lang="ru-RU" sz="400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Шаг 2. </a:t>
            </a:r>
            <a:r>
              <a:rPr lang="ru-RU" sz="4000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Нажать «Регистрация»</a:t>
            </a:r>
            <a:endParaRPr kumimoji="0" lang="ru-RU" sz="4000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564904"/>
            <a:ext cx="8776898" cy="4081062"/>
          </a:xfrm>
          <a:prstGeom prst="rect">
            <a:avLst/>
          </a:prstGeom>
        </p:spPr>
      </p:pic>
      <p:sp>
        <p:nvSpPr>
          <p:cNvPr id="4" name="Стрелка вправо 3"/>
          <p:cNvSpPr/>
          <p:nvPr/>
        </p:nvSpPr>
        <p:spPr>
          <a:xfrm rot="2186275">
            <a:off x="7216522" y="2050538"/>
            <a:ext cx="1296144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46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сети Интернет есть очень подробные пошаговые инструкции: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http://marinakurvits.com/kahoot/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Мастерская Марины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Курвитс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«Пошаговая инструкция по созданию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Kahoot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http://www.it-pedagog.ru/kahoot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Орешко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Марина Анатольевна, «Алгоритм работы в сервисе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Kahoot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0"/>
            <a:ext cx="7772400" cy="1143000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Преимущества сервиса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643578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Бесплатное использование.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Большой выбор игровых заданий.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Любое из чужих упражнений в галерее можно использовать как шаблон для своего приложения.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Простой процесс создания упражнений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Статистика с результатами упражнений.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Недостатки сервиса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Возможность работы только при подключении к сети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Интернет.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Онлайн-опрос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lvl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 Тема мастер-класса была для Вас полезной?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очень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Будете ли Вы использовать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apps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Kahoot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на уроках?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да, материально-техническая база позволяет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хотел бы, но материально-техническая база не позволяет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уже использую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  <p:pic>
        <p:nvPicPr>
          <p:cNvPr id="28674" name="Picture 2" descr="https://i.artfile.ru/2600x1700_654968_%5bwww.ArtFile.ru%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268760"/>
            <a:ext cx="7416824" cy="48242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540</TotalTime>
  <Words>188</Words>
  <Application>Microsoft Office PowerPoint</Application>
  <PresentationFormat>Экран (4:3)</PresentationFormat>
  <Paragraphs>55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 Нужен ли ребенку мобильный телефон в школе?</vt:lpstr>
      <vt:lpstr>Презентация PowerPoint</vt:lpstr>
      <vt:lpstr>Интернет-ресурсы для создания интерактивных упражнений. </vt:lpstr>
      <vt:lpstr>Конструктор интерактивных заданий Learning Apps </vt:lpstr>
      <vt:lpstr>Возможности Learning Apps </vt:lpstr>
      <vt:lpstr>Адрес сервиса — http://learningapps.org/ </vt:lpstr>
      <vt:lpstr>Презентация PowerPoint</vt:lpstr>
      <vt:lpstr>Преимущества сервиса</vt:lpstr>
      <vt:lpstr>Недостатки сервиса</vt:lpstr>
      <vt:lpstr>Презентация PowerPoint</vt:lpstr>
      <vt:lpstr>Что же такое kahoot?</vt:lpstr>
      <vt:lpstr>Часть 2: Пошаговая инструкция по работе с сервисом</vt:lpstr>
      <vt:lpstr>Регистрация</vt:lpstr>
      <vt:lpstr>Регистрация</vt:lpstr>
      <vt:lpstr>В сети Интернет есть очень подробные пошаговые инструкции: </vt:lpstr>
      <vt:lpstr>Преимущества сервиса</vt:lpstr>
      <vt:lpstr>Недостатки сервиса</vt:lpstr>
      <vt:lpstr>Онлайн-опрос 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31</cp:revision>
  <dcterms:created xsi:type="dcterms:W3CDTF">2018-01-25T10:44:25Z</dcterms:created>
  <dcterms:modified xsi:type="dcterms:W3CDTF">2021-04-26T12:44:13Z</dcterms:modified>
</cp:coreProperties>
</file>