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6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1230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22E38-5E55-48AA-98D6-F2D2BE921EA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75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FC837-9547-461C-BF0F-8423716BD56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145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10E82-8A81-4801-BC18-DA645C75CD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250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7C5E6-51D7-4936-8048-188741653EF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626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A7722-655B-4FF5-BDAA-E02B1DBC7E9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272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BD4257-83A0-4A10-8E21-6C58B707592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56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4ECA4-7C71-4A15-B01D-D3B2F456D7F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529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1B1A4-57F1-487E-AA6F-CC2E9DFC320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813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068F2-EEDD-4DA5-98AF-0FDED7C13D7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868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9EA6C-1CBF-46D1-A4B0-B08F2CE965C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971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4B6F2-6817-40E2-9779-F1384E8CE2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392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967"/>
            <a:ext cx="21717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373F73-D19B-41EA-94C8-687F8450D929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166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2325" y="251521"/>
            <a:ext cx="659196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200" b="1" cap="none" spc="0" dirty="0">
              <a:ln w="0"/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2696" y="36076"/>
            <a:ext cx="59046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ВНИМАНИЮ 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УЧИТЕЛЕЙ МАТЕМАТИКИ!</a:t>
            </a:r>
            <a:endParaRPr lang="ru-RU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71600"/>
            <a:ext cx="6858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FF0000"/>
                </a:solidFill>
                <a:latin typeface="Georgia" pitchFamily="18" charset="0"/>
              </a:rPr>
              <a:t>18 декабря 2019 года в 8.30</a:t>
            </a:r>
          </a:p>
          <a:p>
            <a:pPr algn="ctr">
              <a:lnSpc>
                <a:spcPct val="150000"/>
              </a:lnSpc>
            </a:pPr>
            <a:r>
              <a:rPr lang="ru-RU" sz="1600" b="1" dirty="0" smtClean="0">
                <a:solidFill>
                  <a:srgbClr val="0000FF"/>
                </a:solidFill>
                <a:latin typeface="Georgia" pitchFamily="18" charset="0"/>
              </a:rPr>
              <a:t>МКОУ «</a:t>
            </a:r>
            <a:r>
              <a:rPr lang="ru-RU" sz="1600" b="1" dirty="0" err="1" smtClean="0">
                <a:solidFill>
                  <a:srgbClr val="0000FF"/>
                </a:solidFill>
                <a:latin typeface="Georgia" pitchFamily="18" charset="0"/>
              </a:rPr>
              <a:t>Кочубейская</a:t>
            </a:r>
            <a:r>
              <a:rPr lang="ru-RU" sz="1600" b="1" dirty="0" smtClean="0">
                <a:solidFill>
                  <a:srgbClr val="0000FF"/>
                </a:solidFill>
                <a:latin typeface="Georgia" pitchFamily="18" charset="0"/>
              </a:rPr>
              <a:t> </a:t>
            </a:r>
            <a:r>
              <a:rPr lang="ru-RU" sz="1600" b="1" dirty="0" err="1" smtClean="0">
                <a:solidFill>
                  <a:srgbClr val="0000FF"/>
                </a:solidFill>
                <a:latin typeface="Georgia" pitchFamily="18" charset="0"/>
              </a:rPr>
              <a:t>сош</a:t>
            </a:r>
            <a:r>
              <a:rPr lang="ru-RU" sz="1600" b="1" dirty="0" smtClean="0">
                <a:solidFill>
                  <a:srgbClr val="0000FF"/>
                </a:solidFill>
                <a:latin typeface="Georgia" pitchFamily="18" charset="0"/>
              </a:rPr>
              <a:t> № 2» совместно с МКУ «Отдел Образования» МР «</a:t>
            </a:r>
            <a:r>
              <a:rPr lang="ru-RU" sz="1600" b="1" dirty="0" err="1" smtClean="0">
                <a:solidFill>
                  <a:srgbClr val="0000FF"/>
                </a:solidFill>
                <a:latin typeface="Georgia" pitchFamily="18" charset="0"/>
              </a:rPr>
              <a:t>Тарумовский</a:t>
            </a:r>
            <a:r>
              <a:rPr lang="ru-RU" sz="1600" b="1" dirty="0" smtClean="0">
                <a:solidFill>
                  <a:srgbClr val="0000FF"/>
                </a:solidFill>
                <a:latin typeface="Georgia" pitchFamily="18" charset="0"/>
              </a:rPr>
              <a:t> Район» проводит 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РАЙОННЫЙ СЕМИНАР </a:t>
            </a:r>
          </a:p>
          <a:p>
            <a:pPr algn="ctr">
              <a:lnSpc>
                <a:spcPct val="150000"/>
              </a:lnSpc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УЧИТЕЛЕЙ МАТЕМАТИКИ</a:t>
            </a:r>
          </a:p>
          <a:p>
            <a:pPr algn="ctr">
              <a:lnSpc>
                <a:spcPct val="150000"/>
              </a:lnSpc>
            </a:pPr>
            <a:r>
              <a:rPr lang="ru-RU" sz="1600" b="1" dirty="0" smtClean="0">
                <a:solidFill>
                  <a:srgbClr val="0000FF"/>
                </a:solidFill>
                <a:latin typeface="Georgia" pitchFamily="18" charset="0"/>
              </a:rPr>
              <a:t>Приглашаем в нашу школу по адресу:</a:t>
            </a:r>
          </a:p>
          <a:p>
            <a:pPr algn="ctr">
              <a:lnSpc>
                <a:spcPct val="150000"/>
              </a:lnSpc>
            </a:pPr>
            <a:r>
              <a:rPr lang="ru-RU" sz="1600" b="1" dirty="0" smtClean="0">
                <a:solidFill>
                  <a:srgbClr val="0000FF"/>
                </a:solidFill>
                <a:latin typeface="Georgia" pitchFamily="18" charset="0"/>
              </a:rPr>
              <a:t>РД, </a:t>
            </a:r>
            <a:r>
              <a:rPr lang="ru-RU" sz="1600" b="1" dirty="0" err="1" smtClean="0">
                <a:solidFill>
                  <a:srgbClr val="0000FF"/>
                </a:solidFill>
                <a:latin typeface="Georgia" pitchFamily="18" charset="0"/>
              </a:rPr>
              <a:t>Тарумовский</a:t>
            </a:r>
            <a:r>
              <a:rPr lang="ru-RU" sz="1600" b="1" dirty="0" smtClean="0">
                <a:solidFill>
                  <a:srgbClr val="0000FF"/>
                </a:solidFill>
                <a:latin typeface="Georgia" pitchFamily="18" charset="0"/>
              </a:rPr>
              <a:t> район, с. Кочубей, ул. </a:t>
            </a:r>
            <a:r>
              <a:rPr lang="ru-RU" sz="1600" b="1" dirty="0" err="1" smtClean="0">
                <a:solidFill>
                  <a:srgbClr val="0000FF"/>
                </a:solidFill>
                <a:latin typeface="Georgia" pitchFamily="18" charset="0"/>
              </a:rPr>
              <a:t>Зульпукарова</a:t>
            </a:r>
            <a:r>
              <a:rPr lang="ru-RU" sz="1600" b="1" dirty="0" smtClean="0">
                <a:solidFill>
                  <a:srgbClr val="0000FF"/>
                </a:solidFill>
                <a:latin typeface="Georgia" pitchFamily="18" charset="0"/>
              </a:rPr>
              <a:t> 16</a:t>
            </a:r>
          </a:p>
          <a:p>
            <a:pPr algn="ctr">
              <a:lnSpc>
                <a:spcPct val="150000"/>
              </a:lnSpc>
            </a:pPr>
            <a:r>
              <a:rPr lang="ru-RU" sz="1600" b="1" dirty="0" smtClean="0">
                <a:solidFill>
                  <a:srgbClr val="0000FF"/>
                </a:solidFill>
                <a:latin typeface="Georgia" pitchFamily="18" charset="0"/>
              </a:rPr>
              <a:t>Контактный телефон: 89285529451</a:t>
            </a:r>
            <a:endParaRPr lang="ru-RU" sz="1600" b="1" dirty="0">
              <a:solidFill>
                <a:srgbClr val="0000FF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180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кисть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58</Words>
  <Application>Microsoft Office PowerPoint</Application>
  <PresentationFormat>Экран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Georgia</vt:lpstr>
      <vt:lpstr>1_кисть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Данна Женисбековна</dc:creator>
  <cp:lastModifiedBy>Пользователь Windows</cp:lastModifiedBy>
  <cp:revision>27</cp:revision>
  <cp:lastPrinted>2017-01-17T23:22:52Z</cp:lastPrinted>
  <dcterms:created xsi:type="dcterms:W3CDTF">2017-01-17T17:23:54Z</dcterms:created>
  <dcterms:modified xsi:type="dcterms:W3CDTF">2019-12-16T12:56:55Z</dcterms:modified>
</cp:coreProperties>
</file>