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75" r:id="rId4"/>
    <p:sldId id="276" r:id="rId5"/>
    <p:sldId id="278" r:id="rId6"/>
    <p:sldId id="274" r:id="rId7"/>
    <p:sldId id="277" r:id="rId8"/>
    <p:sldId id="279" r:id="rId9"/>
    <p:sldId id="280" r:id="rId10"/>
    <p:sldId id="281" r:id="rId11"/>
    <p:sldId id="282" r:id="rId12"/>
    <p:sldId id="283" r:id="rId13"/>
    <p:sldId id="287" r:id="rId14"/>
    <p:sldId id="284" r:id="rId15"/>
    <p:sldId id="285" r:id="rId16"/>
    <p:sldId id="266" r:id="rId17"/>
    <p:sldId id="288" r:id="rId18"/>
    <p:sldId id="286" r:id="rId19"/>
    <p:sldId id="264" r:id="rId20"/>
    <p:sldId id="272" r:id="rId21"/>
    <p:sldId id="265" r:id="rId22"/>
    <p:sldId id="27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0E3AEF-7992-4305-86A4-57E8A0F7FA22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D1F068-8EE0-4BFB-9329-7346658EA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337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1F068-8EE0-4BFB-9329-7346658EAE7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1F068-8EE0-4BFB-9329-7346658EAE7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343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1F068-8EE0-4BFB-9329-7346658EAE7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0608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DDFE5-31CF-4BEB-99B7-EE370BCF726F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857488" y="571481"/>
            <a:ext cx="5929355" cy="3786213"/>
          </a:xfrm>
        </p:spPr>
        <p:txBody>
          <a:bodyPr>
            <a:normAutofit/>
          </a:bodyPr>
          <a:lstStyle/>
          <a:p>
            <a:r>
              <a:rPr lang="ru-RU" sz="5400" b="1" dirty="0" smtClean="0"/>
              <a:t>Выборы в демократическом государстве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sz="28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429256" y="4500571"/>
            <a:ext cx="3071835" cy="178595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cs typeface="Aharoni" pitchFamily="2" charset="-79"/>
              </a:rPr>
              <a:t>Учитель истории и обществознания </a:t>
            </a:r>
            <a:r>
              <a:rPr lang="ru-RU" dirty="0" err="1" smtClean="0">
                <a:cs typeface="Aharoni" pitchFamily="2" charset="-79"/>
              </a:rPr>
              <a:t>Вердиева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Наида</a:t>
            </a:r>
            <a:r>
              <a:rPr lang="ru-RU" dirty="0" smtClean="0">
                <a:cs typeface="Aharoni" pitchFamily="2" charset="-79"/>
              </a:rPr>
              <a:t> Рустамовна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31840" y="335846"/>
            <a:ext cx="49685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 «Бог создал ДОБРО. Посмотрел на свое создание. Оно понравилось ему оно было таким светлым и большим, чистым и приятным, оно несло покой и умиротворение, оно вселяло надежду и несло любовь. Всемирное вселенское, абсолютное ДОБРО, такое красивое и жизнеутверждающее!</a:t>
            </a:r>
            <a:endParaRPr lang="ru-RU" sz="1600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     И Бог подарил ДОБРО людям. Люди приняли дар. Бог был доволен, что наградил сыновей своих счастьем…  </a:t>
            </a:r>
            <a:endParaRPr lang="ru-RU" sz="1600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     Прошло время. Бог взглянул на Землю. И увидел он, что нет больше на Земле людей. Ее населяли какие-то другие существа – почти бестелесные, они потеряли многие навыки и знания, присущие прежнем людям. Развитие мира остановилось и даже пошло вспять. Ангелам не надо было заботиться о хлебе насущном. Они не страдали и не любили друг друга. Они даже перестали любить самого Бога!!! Всю их сущность  без остатка заполняло ДОБРО.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620688"/>
            <a:ext cx="52879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И тогда Бог в гневе освободил людей, не сумевших воспользоваться великим даром, от ДОБРА, и дал им абсолютное ЗЛО!!! То, что стало с людьми, когда они приняли этот дар понять не возможно. Ибо человеческий мозг не в состоянии объять Хаос, а тем более описать его.</a:t>
            </a:r>
            <a:endParaRPr lang="ru-RU" sz="1600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     Бог увидел, что и ЗЛО не дало человечеству счастья. И тогда Бог махнул на все рукой, смешал ДОБРО со ЗЛОМ и кинул все это на Землю. </a:t>
            </a:r>
            <a:endParaRPr lang="ru-RU" sz="1600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     Прошло время. Бог взглянул на землю. И увидел он, что живут на Земле люди! Крепнет и растет род человеческий. Люди страдают и блаженствуют, любят и ненавидят, преисполняются надеждами и впадают в отчаяние, тоскуют и ликуют.… А самое главное – люди не забыли Бога! Они превозносят его в разных ипостасях по всей Земле! Они молятся ему и несут свои самые сокровенные мысли и желания. Они безмерно благодарны Богу».</a:t>
            </a:r>
            <a:endParaRPr lang="ru-RU" sz="1600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     </a:t>
            </a:r>
            <a:endParaRPr lang="ru-RU" sz="1600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090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96723" y="2971522"/>
            <a:ext cx="448872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sz="4400" dirty="0" smtClean="0">
                <a:latin typeface="Times New Roman"/>
                <a:ea typeface="Calibri"/>
                <a:cs typeface="Times New Roman"/>
              </a:rPr>
              <a:t>Сделайте </a:t>
            </a:r>
            <a:r>
              <a:rPr lang="ru-RU" sz="4400" dirty="0">
                <a:latin typeface="Times New Roman"/>
                <a:ea typeface="Calibri"/>
                <a:cs typeface="Times New Roman"/>
              </a:rPr>
              <a:t>вывод </a:t>
            </a:r>
            <a:endParaRPr lang="ru-RU" sz="4400" dirty="0" smtClean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tabLst>
                <a:tab pos="1219200" algn="l"/>
              </a:tabLst>
            </a:pPr>
            <a:r>
              <a:rPr lang="ru-RU" sz="4400" dirty="0" smtClean="0">
                <a:latin typeface="Times New Roman"/>
                <a:ea typeface="Calibri"/>
                <a:cs typeface="Times New Roman"/>
              </a:rPr>
              <a:t>из </a:t>
            </a:r>
            <a:r>
              <a:rPr lang="ru-RU" sz="4400" dirty="0">
                <a:latin typeface="Times New Roman"/>
                <a:ea typeface="Calibri"/>
                <a:cs typeface="Times New Roman"/>
              </a:rPr>
              <a:t>данной притчи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08307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2828836"/>
            <a:ext cx="58143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« Власть должна принадлежать лучшим ,избранным особам ,на которых возлагается огромная ответственность, и которые сами возлагают на себя огромные обязанности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.»       </a:t>
            </a:r>
            <a:r>
              <a:rPr lang="ru-RU" sz="2800" b="1" dirty="0" smtClean="0">
                <a:latin typeface="Times New Roman"/>
                <a:ea typeface="Calibri"/>
                <a:cs typeface="Times New Roman"/>
              </a:rPr>
              <a:t>М. Бердяев</a:t>
            </a:r>
            <a:endParaRPr lang="ru-RU" sz="2400" b="1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1936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43240" y="428604"/>
            <a:ext cx="5314960" cy="4000528"/>
          </a:xfrm>
        </p:spPr>
        <p:txBody>
          <a:bodyPr>
            <a:normAutofit/>
          </a:bodyPr>
          <a:lstStyle/>
          <a:p>
            <a:r>
              <a:rPr lang="ru-RU" dirty="0" smtClean="0"/>
              <a:t>Тема урока: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ДЕМОКРАТИЧЕСКИЕ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ВЫБОРЫ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1720" y="1268760"/>
            <a:ext cx="6419056" cy="4525963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Выборы-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>
                <a:solidFill>
                  <a:srgbClr val="C00000"/>
                </a:solidFill>
              </a:rPr>
              <a:t>форма прямого волеизъявления граждан  способ формирования органов государственной власти, осуществляемого в соответствии с Конституцией.</a:t>
            </a:r>
            <a:endParaRPr lang="ru-RU" dirty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849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/>
                <a:ea typeface="Calibri"/>
              </a:rPr>
              <a:t>Принципы </a:t>
            </a:r>
            <a:r>
              <a:rPr lang="ru-RU" dirty="0">
                <a:latin typeface="Times New Roman"/>
                <a:ea typeface="Calibri"/>
              </a:rPr>
              <a:t>демократических выборов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всеобщность выборов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>
                <a:latin typeface="Times New Roman" pitchFamily="18" charset="0"/>
                <a:ea typeface="Calibri"/>
                <a:cs typeface="Times New Roman" pitchFamily="18" charset="0"/>
              </a:rPr>
              <a:t>-принцип равенства </a:t>
            </a:r>
            <a:endParaRPr lang="ru-RU" b="1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-прямое избирательное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право</a:t>
            </a:r>
          </a:p>
          <a:p>
            <a:r>
              <a:rPr lang="ru-RU" b="1" i="1" dirty="0">
                <a:latin typeface="Times New Roman" pitchFamily="18" charset="0"/>
                <a:ea typeface="Calibri"/>
                <a:cs typeface="Times New Roman" pitchFamily="18" charset="0"/>
              </a:rPr>
              <a:t>-тайное </a:t>
            </a:r>
            <a:r>
              <a:rPr lang="ru-RU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голосование</a:t>
            </a: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альтернативность</a:t>
            </a:r>
          </a:p>
          <a:p>
            <a:r>
              <a:rPr lang="ru-RU" b="1" i="1" dirty="0">
                <a:latin typeface="Times New Roman" pitchFamily="18" charset="0"/>
                <a:ea typeface="Calibri"/>
                <a:cs typeface="Times New Roman" pitchFamily="18" charset="0"/>
              </a:rPr>
              <a:t>-демократичность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784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 algn="just">
              <a:buFont typeface="+mj-lt"/>
              <a:buAutoNum type="arabicPeriod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Право голосовать предоставляются только </a:t>
            </a:r>
            <a:r>
              <a:rPr lang="ru-RU" b="1" dirty="0" err="1" smtClean="0">
                <a:latin typeface="Times New Roman"/>
                <a:ea typeface="Calibri"/>
                <a:cs typeface="Times New Roman"/>
              </a:rPr>
              <a:t>мужчинам,так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как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, по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их мнению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, женщины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не настолько разбираются в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политике,чтобы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принимать важные решения.</a:t>
            </a:r>
            <a:endParaRPr lang="ru-RU" sz="2800" b="1" dirty="0">
              <a:latin typeface="Times New Roman"/>
              <a:ea typeface="Calibri"/>
              <a:cs typeface="Times New Roman"/>
            </a:endParaRPr>
          </a:p>
          <a:p>
            <a:pPr lvl="0" algn="just">
              <a:buFont typeface="+mj-lt"/>
              <a:buAutoNum type="arabicPeriod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Граждане имеют право голоса в зависимости от материального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положения.Чем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выше уровень доходов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избирателей,тем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больше они получают избирательных бюллетеней ,поскольку ,имея больше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богатства,они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рискуют больше потерять в случае неудачных выборов.</a:t>
            </a:r>
            <a:endParaRPr lang="ru-RU" sz="2800" b="1" dirty="0">
              <a:latin typeface="Times New Roman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2336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Font typeface="+mj-lt"/>
              <a:buAutoNum type="arabicPeriod"/>
            </a:pPr>
            <a:r>
              <a:rPr lang="ru-RU" sz="2400" b="1" dirty="0">
                <a:latin typeface="Times New Roman"/>
                <a:ea typeface="Calibri"/>
                <a:cs typeface="Times New Roman"/>
              </a:rPr>
              <a:t>Выборы не являются тайными. Избиратели должны сообщить свои персональные данные в бюллетене для голосования ,чтобы при подведении итогов выборов ,знать .кто как проголосовал.</a:t>
            </a:r>
            <a:endParaRPr lang="ru-RU" sz="2000" b="1" dirty="0">
              <a:latin typeface="Times New Roman"/>
              <a:ea typeface="Calibri"/>
              <a:cs typeface="Times New Roman"/>
            </a:endParaRPr>
          </a:p>
          <a:p>
            <a:pPr lvl="0" algn="just">
              <a:buFont typeface="+mj-lt"/>
              <a:buAutoNum type="arabicPeriod"/>
            </a:pPr>
            <a:r>
              <a:rPr lang="ru-RU" sz="2400" b="1" dirty="0">
                <a:latin typeface="Times New Roman"/>
                <a:ea typeface="Calibri"/>
                <a:cs typeface="Times New Roman"/>
              </a:rPr>
              <a:t>Выборы Президента не обязательно окончательные. </a:t>
            </a:r>
            <a:r>
              <a:rPr lang="ru-RU" sz="2400" b="1" dirty="0" err="1">
                <a:latin typeface="Times New Roman"/>
                <a:ea typeface="Calibri"/>
                <a:cs typeface="Times New Roman"/>
              </a:rPr>
              <a:t>Например,тот.кто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 проиграл, но считает себя лучшим кандидатом ,может требовать </a:t>
            </a:r>
            <a:r>
              <a:rPr lang="ru-RU" sz="2400" b="1" dirty="0" err="1">
                <a:latin typeface="Times New Roman"/>
                <a:ea typeface="Calibri"/>
                <a:cs typeface="Times New Roman"/>
              </a:rPr>
              <a:t>переголосования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 ,чтоб дать избирателям шанс окончательно определиться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latin typeface="Times New Roman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4591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Font typeface="+mj-lt"/>
              <a:buAutoNum type="arabicPeriod"/>
            </a:pPr>
            <a:r>
              <a:rPr lang="ru-RU" sz="2400" b="1" dirty="0">
                <a:latin typeface="Times New Roman"/>
                <a:ea typeface="Calibri"/>
                <a:cs typeface="Times New Roman"/>
              </a:rPr>
              <a:t>Президент избирается </a:t>
            </a:r>
            <a:r>
              <a:rPr lang="ru-RU" sz="2400" b="1" dirty="0" err="1">
                <a:latin typeface="Times New Roman"/>
                <a:ea typeface="Calibri"/>
                <a:cs typeface="Times New Roman"/>
              </a:rPr>
              <a:t>бессрочно,чтоб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 не обременять общественность затратой лишних средств, связанных с частыми выборами. Кроме того, Президент имеет шанс усовершенствовать свое правление .набираясь опыта.</a:t>
            </a:r>
            <a:endParaRPr lang="ru-RU" sz="2000" b="1" dirty="0">
              <a:latin typeface="Times New Roman"/>
              <a:ea typeface="Calibri"/>
              <a:cs typeface="Times New Roman"/>
            </a:endParaRPr>
          </a:p>
          <a:p>
            <a:pPr lvl="0" algn="just">
              <a:buFont typeface="+mj-lt"/>
              <a:buAutoNum type="arabicPeriod"/>
            </a:pPr>
            <a:endParaRPr lang="ru-RU" sz="2400" dirty="0" smtClean="0">
              <a:latin typeface="Times New Roman"/>
              <a:ea typeface="Calibri"/>
              <a:cs typeface="Times New Roman"/>
            </a:endParaRPr>
          </a:p>
          <a:p>
            <a:pPr lvl="0" algn="just">
              <a:buFont typeface="+mj-lt"/>
              <a:buAutoNum type="arabicPeriod"/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Выборы 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оглашены и в бюллетень занесены несколько фамилий кандидатов, но только один кандидат имеет доступ к СМИ во время выборной компании. Имя этого кандидата выделено в бюллетене жирным шрифтом ,чтоб избиратели нашли правильного кандидата.</a:t>
            </a:r>
            <a:endParaRPr lang="ru-RU" sz="2000" b="1" dirty="0">
              <a:latin typeface="Times New Roman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9630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7490" y="500042"/>
            <a:ext cx="55007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</a:rPr>
              <a:t>Избирательные системы:</a:t>
            </a:r>
          </a:p>
          <a:p>
            <a:endParaRPr lang="ru-RU" sz="3600" dirty="0" smtClean="0">
              <a:solidFill>
                <a:prstClr val="black"/>
              </a:solidFill>
            </a:endParaRPr>
          </a:p>
          <a:p>
            <a:r>
              <a:rPr lang="ru-RU" sz="3600" dirty="0" smtClean="0">
                <a:solidFill>
                  <a:prstClr val="black"/>
                </a:solidFill>
              </a:rPr>
              <a:t>-Мажоритарная избирательная система</a:t>
            </a:r>
          </a:p>
          <a:p>
            <a:endParaRPr lang="ru-RU" sz="3600" dirty="0" smtClean="0">
              <a:solidFill>
                <a:prstClr val="black"/>
              </a:solidFill>
            </a:endParaRPr>
          </a:p>
          <a:p>
            <a:r>
              <a:rPr lang="ru-RU" sz="3600" dirty="0" smtClean="0">
                <a:solidFill>
                  <a:prstClr val="black"/>
                </a:solidFill>
              </a:rPr>
              <a:t>-Пропорциональная избирательная система</a:t>
            </a:r>
          </a:p>
          <a:p>
            <a:endParaRPr lang="ru-RU" sz="3600" dirty="0" smtClean="0">
              <a:solidFill>
                <a:prstClr val="black"/>
              </a:solidFill>
            </a:endParaRPr>
          </a:p>
          <a:p>
            <a:r>
              <a:rPr lang="ru-RU" sz="3600" dirty="0" smtClean="0">
                <a:solidFill>
                  <a:prstClr val="black"/>
                </a:solidFill>
              </a:rPr>
              <a:t>-Смешенная избирательная система</a:t>
            </a:r>
            <a:endParaRPr lang="ru-RU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73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3223559"/>
            <a:ext cx="6264696" cy="10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  <a:spcAft>
                <a:spcPts val="1000"/>
              </a:spcAft>
            </a:pPr>
            <a:r>
              <a:rPr lang="ru-RU" sz="6000" dirty="0" err="1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Физминутка</a:t>
            </a:r>
            <a:endParaRPr lang="ru-RU" sz="6000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459376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82341"/>
            <a:ext cx="581439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-решительность и смелость в принятии решений;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-справедливость ,честность, порядочность;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-достижение целей любыми средствами;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-высокий уровень культуры и образования;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</a:t>
            </a:r>
            <a:r>
              <a:rPr lang="ru-RU" sz="2000" b="1" dirty="0" err="1">
                <a:latin typeface="Times New Roman"/>
                <a:ea typeface="Calibri"/>
                <a:cs typeface="Times New Roman"/>
              </a:rPr>
              <a:t>амбициозность</a:t>
            </a:r>
            <a:r>
              <a:rPr lang="ru-RU" sz="2000" b="1" dirty="0">
                <a:latin typeface="Times New Roman"/>
                <a:ea typeface="Calibri"/>
                <a:cs typeface="Times New Roman"/>
              </a:rPr>
              <a:t>. стремление к власти 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-чуткость и умение работать с людьми;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-объективность и политическая независимость;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-твердость характера, независимость;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-ответственность;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-умение четко и понятно излагать свои мысли.</a:t>
            </a:r>
            <a:endParaRPr lang="ru-RU" b="1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02031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099475"/>
            <a:ext cx="73985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000" b="1" dirty="0">
                <a:latin typeface="Times New Roman"/>
                <a:ea typeface="Calibri"/>
                <a:cs typeface="Times New Roman"/>
              </a:rPr>
              <a:t>Ролевая игра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 </a:t>
            </a:r>
            <a:endParaRPr lang="ru-RU" sz="4000" dirty="0" smtClean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4000" dirty="0" smtClean="0">
                <a:latin typeface="Times New Roman"/>
                <a:ea typeface="Calibri"/>
                <a:cs typeface="Times New Roman"/>
              </a:rPr>
              <a:t>«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Демократические 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выборы».</a:t>
            </a:r>
            <a:endParaRPr lang="ru-RU" sz="3600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7623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571481"/>
            <a:ext cx="5543560" cy="14287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Этапы избирательной кампании: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195736" y="2571744"/>
            <a:ext cx="5948165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Организационный этап </a:t>
            </a:r>
            <a:endParaRPr lang="ru-RU" sz="20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Выдвижение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регистрация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кандидатов</a:t>
            </a:r>
          </a:p>
          <a:p>
            <a:pPr>
              <a:spcAft>
                <a:spcPts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Предвыборная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агитация</a:t>
            </a:r>
          </a:p>
          <a:p>
            <a:pPr>
              <a:spcAft>
                <a:spcPts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Голосование</a:t>
            </a:r>
            <a:endParaRPr lang="ru-RU" sz="2000" b="1" dirty="0">
              <a:latin typeface="Times New Roman"/>
              <a:ea typeface="Calibri"/>
              <a:cs typeface="Times New Roman"/>
            </a:endParaRP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Подсчет голосов и установление результатов выборов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baikal24.ru/public/images/upload/image1406450394206_i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76672"/>
            <a:ext cx="5328592" cy="6264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165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716648"/>
            <a:ext cx="691276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Закрепление </a:t>
            </a:r>
            <a:endParaRPr lang="ru-RU" b="1" dirty="0" smtClean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1.Во время голосования рядом с голосующим стоит некий человек и следит за тем, возле фамилии какого кандидата ставится галочка. Какой принцип демократических выборов нарушается?</a:t>
            </a:r>
            <a:endParaRPr lang="ru-RU" sz="1600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2 Избирательное право в государстве имеют только граждане мужского пола – мужчины в возрасте от 30 до 60 лет.</a:t>
            </a:r>
            <a:endParaRPr lang="ru-RU" sz="1600" b="1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3.</a:t>
            </a:r>
            <a:r>
              <a:rPr lang="ru-RU" sz="16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В бюллетени для голосования проставлена только одна фамилия. Какой избирательный принцип нарушен?</a:t>
            </a:r>
            <a:endParaRPr lang="ru-RU" sz="1600" b="1" dirty="0">
              <a:effectLst/>
              <a:latin typeface="Times New Roman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Домашнее задание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П.23, </a:t>
            </a:r>
            <a:endParaRPr lang="ru-RU" sz="1600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080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3357554" y="357166"/>
            <a:ext cx="5143536" cy="71438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Голосование</a:t>
            </a:r>
            <a:endParaRPr lang="ru-RU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41" name="Picture 1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1500174"/>
            <a:ext cx="5272086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214818"/>
            <a:ext cx="2357454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85728"/>
            <a:ext cx="5272086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274638"/>
            <a:ext cx="5543560" cy="868346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chemeClr val="accent1">
                    <a:lumMod val="75000"/>
                  </a:schemeClr>
                </a:solidFill>
              </a:rPr>
              <a:t>Подсчет голосов</a:t>
            </a:r>
            <a:endParaRPr lang="ru-RU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21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86182" y="1357298"/>
            <a:ext cx="485778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1357298"/>
            <a:ext cx="5214974" cy="5197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8992" y="274638"/>
            <a:ext cx="5072098" cy="1143000"/>
          </a:xfrm>
        </p:spPr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9058" y="1357298"/>
            <a:ext cx="4572032" cy="4768866"/>
          </a:xfrm>
        </p:spPr>
        <p:txBody>
          <a:bodyPr>
            <a:normAutofit/>
          </a:bodyPr>
          <a:lstStyle/>
          <a:p>
            <a:r>
              <a:rPr lang="ru-RU" dirty="0" smtClean="0"/>
              <a:t>параграф 24,</a:t>
            </a:r>
          </a:p>
          <a:p>
            <a:pPr algn="just">
              <a:buNone/>
            </a:pPr>
            <a:r>
              <a:rPr lang="ru-RU" dirty="0" smtClean="0"/>
              <a:t>Написать эссе на тему: 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«Каждый народ имеет то правительство ,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которое он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заслуживает.»</a:t>
            </a:r>
            <a:endParaRPr lang="ru-RU" sz="2800" dirty="0">
              <a:latin typeface="Times New Roman"/>
              <a:ea typeface="Calibri"/>
              <a:cs typeface="Times New Roman"/>
            </a:endParaRPr>
          </a:p>
          <a:p>
            <a:pPr algn="just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784</Words>
  <Application>Microsoft Office PowerPoint</Application>
  <PresentationFormat>Экран (4:3)</PresentationFormat>
  <Paragraphs>71</Paragraphs>
  <Slides>22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Выборы в демократическом государстве </vt:lpstr>
      <vt:lpstr>Презентация PowerPoint</vt:lpstr>
      <vt:lpstr>Презентация PowerPoint</vt:lpstr>
      <vt:lpstr>Презентация PowerPoint</vt:lpstr>
      <vt:lpstr>Презентация PowerPoint</vt:lpstr>
      <vt:lpstr>Тема урока:   ДЕМОКРАТИЧЕСКИЕ ВЫБОРЫ</vt:lpstr>
      <vt:lpstr>Презентация PowerPoint</vt:lpstr>
      <vt:lpstr>Принципы демократических выборов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избирательной кампании:</vt:lpstr>
      <vt:lpstr>Презентация PowerPoint</vt:lpstr>
      <vt:lpstr>Презентация PowerPoint</vt:lpstr>
      <vt:lpstr>Презентация PowerPoint</vt:lpstr>
      <vt:lpstr>Презентация PowerPoint</vt:lpstr>
      <vt:lpstr>Подсчет голосов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Выборы в демократическом государстве</dc:title>
  <cp:lastModifiedBy>наидда</cp:lastModifiedBy>
  <cp:revision>36</cp:revision>
  <dcterms:modified xsi:type="dcterms:W3CDTF">2019-03-18T11:09:41Z</dcterms:modified>
</cp:coreProperties>
</file>